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76" r:id="rId6"/>
    <p:sldId id="261" r:id="rId7"/>
    <p:sldId id="259" r:id="rId8"/>
    <p:sldId id="270" r:id="rId9"/>
    <p:sldId id="260" r:id="rId10"/>
    <p:sldId id="262" r:id="rId11"/>
    <p:sldId id="264" r:id="rId12"/>
    <p:sldId id="273" r:id="rId13"/>
    <p:sldId id="277" r:id="rId14"/>
    <p:sldId id="278" r:id="rId15"/>
    <p:sldId id="265" r:id="rId16"/>
    <p:sldId id="279" r:id="rId17"/>
    <p:sldId id="280" r:id="rId18"/>
    <p:sldId id="266" r:id="rId19"/>
    <p:sldId id="281" r:id="rId20"/>
    <p:sldId id="282" r:id="rId21"/>
    <p:sldId id="267" r:id="rId22"/>
    <p:sldId id="283" r:id="rId23"/>
    <p:sldId id="268" r:id="rId24"/>
    <p:sldId id="284" r:id="rId25"/>
    <p:sldId id="271" r:id="rId26"/>
    <p:sldId id="27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ADF77-E752-418F-8146-569E6143E16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0AC58086-CD24-4ADF-85DB-E1C7B9608BDB}">
      <dgm:prSet phldrT="[Text]" custT="1"/>
      <dgm:spPr/>
      <dgm:t>
        <a:bodyPr/>
        <a:lstStyle/>
        <a:p>
          <a:r>
            <a:rPr lang="en-ZA" sz="1500" dirty="0">
              <a:latin typeface="+mj-lt"/>
            </a:rPr>
            <a:t>Inequalities of access are more prominent in vulnerable and marginalised groups, such as women, children and persons with disabilities.</a:t>
          </a:r>
        </a:p>
      </dgm:t>
    </dgm:pt>
    <dgm:pt modelId="{BE3621BC-2F1F-4C14-B41C-95FE8D330742}" type="parTrans" cxnId="{B63942EB-A7A7-4EAC-8593-B1B52CED3EDC}">
      <dgm:prSet/>
      <dgm:spPr/>
      <dgm:t>
        <a:bodyPr/>
        <a:lstStyle/>
        <a:p>
          <a:endParaRPr lang="en-ZA"/>
        </a:p>
      </dgm:t>
    </dgm:pt>
    <dgm:pt modelId="{B1F25A63-52C2-4E01-B492-558467400572}" type="sibTrans" cxnId="{B63942EB-A7A7-4EAC-8593-B1B52CED3EDC}">
      <dgm:prSet/>
      <dgm:spPr/>
      <dgm:t>
        <a:bodyPr/>
        <a:lstStyle/>
        <a:p>
          <a:endParaRPr lang="en-ZA"/>
        </a:p>
      </dgm:t>
    </dgm:pt>
    <dgm:pt modelId="{EDA03590-DF8F-4A76-BF8F-D5FC85784829}">
      <dgm:prSet phldrT="[Text]" custT="1"/>
      <dgm:spPr/>
      <dgm:t>
        <a:bodyPr/>
        <a:lstStyle/>
        <a:p>
          <a:r>
            <a:rPr lang="en-ZA" sz="1500" dirty="0">
              <a:latin typeface="+mj-lt"/>
            </a:rPr>
            <a:t>Limited coverage and slower internet speeds are more prominent in rural and peri-urban areas.</a:t>
          </a:r>
        </a:p>
      </dgm:t>
    </dgm:pt>
    <dgm:pt modelId="{8DC9FC9E-3992-4C24-BC0A-6F3FC50E9E3B}" type="parTrans" cxnId="{4FB92068-6211-44C5-A686-314047FC0FE4}">
      <dgm:prSet/>
      <dgm:spPr/>
      <dgm:t>
        <a:bodyPr/>
        <a:lstStyle/>
        <a:p>
          <a:endParaRPr lang="en-ZA"/>
        </a:p>
      </dgm:t>
    </dgm:pt>
    <dgm:pt modelId="{97B70EC3-19F6-4860-B579-9364A3772290}" type="sibTrans" cxnId="{4FB92068-6211-44C5-A686-314047FC0FE4}">
      <dgm:prSet/>
      <dgm:spPr/>
      <dgm:t>
        <a:bodyPr/>
        <a:lstStyle/>
        <a:p>
          <a:endParaRPr lang="en-ZA"/>
        </a:p>
      </dgm:t>
    </dgm:pt>
    <dgm:pt modelId="{E8438830-D185-48F9-AA7E-0A46CB897FCF}">
      <dgm:prSet phldrT="[Text]" custT="1"/>
      <dgm:spPr/>
      <dgm:t>
        <a:bodyPr/>
        <a:lstStyle/>
        <a:p>
          <a:r>
            <a:rPr lang="en-ZA" sz="1500" dirty="0">
              <a:latin typeface="+mj-lt"/>
            </a:rPr>
            <a:t>Access is less favourable to users on mobile networks, where broadband speeds are comparatively low and subject to metred access, traffic caps and high costs.</a:t>
          </a:r>
        </a:p>
      </dgm:t>
    </dgm:pt>
    <dgm:pt modelId="{FD2110F9-A05C-4F1B-BAF0-C177B1A256D8}" type="parTrans" cxnId="{33C34D52-4EF8-4BCB-9266-0DC43F7E37CB}">
      <dgm:prSet/>
      <dgm:spPr/>
      <dgm:t>
        <a:bodyPr/>
        <a:lstStyle/>
        <a:p>
          <a:endParaRPr lang="en-ZA"/>
        </a:p>
      </dgm:t>
    </dgm:pt>
    <dgm:pt modelId="{C41EBB3D-3870-4A8D-A7E9-772E6E8F1BDF}" type="sibTrans" cxnId="{33C34D52-4EF8-4BCB-9266-0DC43F7E37CB}">
      <dgm:prSet/>
      <dgm:spPr/>
      <dgm:t>
        <a:bodyPr/>
        <a:lstStyle/>
        <a:p>
          <a:endParaRPr lang="en-ZA"/>
        </a:p>
      </dgm:t>
    </dgm:pt>
    <dgm:pt modelId="{5BB28067-4E83-4396-ADB4-ADBF8969CA1F}">
      <dgm:prSet phldrT="[Text]" custT="1"/>
      <dgm:spPr/>
      <dgm:t>
        <a:bodyPr/>
        <a:lstStyle/>
        <a:p>
          <a:r>
            <a:rPr lang="en-ZA" sz="1500" dirty="0">
              <a:latin typeface="+mj-lt"/>
            </a:rPr>
            <a:t>Challenges relating to access are closely aligned to broader social issues, including poverty, exclusion, cultural norms, ICT competencies and buying power.</a:t>
          </a:r>
        </a:p>
      </dgm:t>
    </dgm:pt>
    <dgm:pt modelId="{1848676D-4118-454F-AAE0-F8D969F4B50F}" type="parTrans" cxnId="{B7E8540C-F97B-40D9-85DF-9724B427A17C}">
      <dgm:prSet/>
      <dgm:spPr/>
      <dgm:t>
        <a:bodyPr/>
        <a:lstStyle/>
        <a:p>
          <a:endParaRPr lang="en-ZA"/>
        </a:p>
      </dgm:t>
    </dgm:pt>
    <dgm:pt modelId="{8939813F-78CB-409E-88D6-5CC787203A40}" type="sibTrans" cxnId="{B7E8540C-F97B-40D9-85DF-9724B427A17C}">
      <dgm:prSet/>
      <dgm:spPr/>
      <dgm:t>
        <a:bodyPr/>
        <a:lstStyle/>
        <a:p>
          <a:endParaRPr lang="en-ZA"/>
        </a:p>
      </dgm:t>
    </dgm:pt>
    <dgm:pt modelId="{C1403756-29FC-49FB-8EEB-342D89D83D47}">
      <dgm:prSet phldrT="[Text]" custT="1"/>
      <dgm:spPr/>
      <dgm:t>
        <a:bodyPr/>
        <a:lstStyle/>
        <a:p>
          <a:r>
            <a:rPr lang="en-ZA" sz="1500" dirty="0">
              <a:latin typeface="+mj-lt"/>
            </a:rPr>
            <a:t>Ownership structures in broadband markets face limited competition, which creates complications for the conditions of access to service provision.</a:t>
          </a:r>
        </a:p>
      </dgm:t>
    </dgm:pt>
    <dgm:pt modelId="{295A75FC-BE39-4AFE-A5EC-D0C12623BDDF}" type="parTrans" cxnId="{92741ACB-C847-47B7-9700-ACA6713E0AEF}">
      <dgm:prSet/>
      <dgm:spPr/>
      <dgm:t>
        <a:bodyPr/>
        <a:lstStyle/>
        <a:p>
          <a:endParaRPr lang="en-ZA"/>
        </a:p>
      </dgm:t>
    </dgm:pt>
    <dgm:pt modelId="{E99F300B-B97D-49A8-A823-10EBFE615FE5}" type="sibTrans" cxnId="{92741ACB-C847-47B7-9700-ACA6713E0AEF}">
      <dgm:prSet/>
      <dgm:spPr/>
      <dgm:t>
        <a:bodyPr/>
        <a:lstStyle/>
        <a:p>
          <a:endParaRPr lang="en-ZA"/>
        </a:p>
      </dgm:t>
    </dgm:pt>
    <dgm:pt modelId="{F3BB46A2-FCA4-4730-BFDB-1293FFBF5BD1}" type="pres">
      <dgm:prSet presAssocID="{09DADF77-E752-418F-8146-569E6143E16A}" presName="Name0" presStyleCnt="0">
        <dgm:presLayoutVars>
          <dgm:chMax val="7"/>
          <dgm:chPref val="7"/>
          <dgm:dir/>
        </dgm:presLayoutVars>
      </dgm:prSet>
      <dgm:spPr/>
    </dgm:pt>
    <dgm:pt modelId="{6239083D-4D7E-40CA-8CAA-AA317B18B540}" type="pres">
      <dgm:prSet presAssocID="{09DADF77-E752-418F-8146-569E6143E16A}" presName="Name1" presStyleCnt="0"/>
      <dgm:spPr/>
    </dgm:pt>
    <dgm:pt modelId="{71A55757-DD74-4362-8169-E6E76210F080}" type="pres">
      <dgm:prSet presAssocID="{09DADF77-E752-418F-8146-569E6143E16A}" presName="cycle" presStyleCnt="0"/>
      <dgm:spPr/>
    </dgm:pt>
    <dgm:pt modelId="{B79B8E9F-D0F3-42B5-877F-DF3325971D85}" type="pres">
      <dgm:prSet presAssocID="{09DADF77-E752-418F-8146-569E6143E16A}" presName="srcNode" presStyleLbl="node1" presStyleIdx="0" presStyleCnt="5"/>
      <dgm:spPr/>
    </dgm:pt>
    <dgm:pt modelId="{CA5B8159-9AA1-4703-83D7-15B91952D323}" type="pres">
      <dgm:prSet presAssocID="{09DADF77-E752-418F-8146-569E6143E16A}" presName="conn" presStyleLbl="parChTrans1D2" presStyleIdx="0" presStyleCnt="1"/>
      <dgm:spPr/>
    </dgm:pt>
    <dgm:pt modelId="{53709554-B7E2-4A77-91B1-090F9FBDB057}" type="pres">
      <dgm:prSet presAssocID="{09DADF77-E752-418F-8146-569E6143E16A}" presName="extraNode" presStyleLbl="node1" presStyleIdx="0" presStyleCnt="5"/>
      <dgm:spPr/>
    </dgm:pt>
    <dgm:pt modelId="{56E9277F-A671-45BA-90C1-237EAECFC0FA}" type="pres">
      <dgm:prSet presAssocID="{09DADF77-E752-418F-8146-569E6143E16A}" presName="dstNode" presStyleLbl="node1" presStyleIdx="0" presStyleCnt="5"/>
      <dgm:spPr/>
    </dgm:pt>
    <dgm:pt modelId="{9D3750AA-1CB5-4D98-A4A1-F040DF85A1FE}" type="pres">
      <dgm:prSet presAssocID="{0AC58086-CD24-4ADF-85DB-E1C7B9608BDB}" presName="text_1" presStyleLbl="node1" presStyleIdx="0" presStyleCnt="5">
        <dgm:presLayoutVars>
          <dgm:bulletEnabled val="1"/>
        </dgm:presLayoutVars>
      </dgm:prSet>
      <dgm:spPr/>
    </dgm:pt>
    <dgm:pt modelId="{8A8FDAE2-E3E1-4959-83B1-3399AC058C6F}" type="pres">
      <dgm:prSet presAssocID="{0AC58086-CD24-4ADF-85DB-E1C7B9608BDB}" presName="accent_1" presStyleCnt="0"/>
      <dgm:spPr/>
    </dgm:pt>
    <dgm:pt modelId="{58770EC0-3326-4AA2-A49B-8707890E519A}" type="pres">
      <dgm:prSet presAssocID="{0AC58086-CD24-4ADF-85DB-E1C7B9608BDB}" presName="accentRepeatNode" presStyleLbl="solidFgAcc1" presStyleIdx="0" presStyleCnt="5"/>
      <dgm:spPr/>
    </dgm:pt>
    <dgm:pt modelId="{D4CC77A4-499B-4BE5-9D9A-14A5EA831EB7}" type="pres">
      <dgm:prSet presAssocID="{EDA03590-DF8F-4A76-BF8F-D5FC85784829}" presName="text_2" presStyleLbl="node1" presStyleIdx="1" presStyleCnt="5">
        <dgm:presLayoutVars>
          <dgm:bulletEnabled val="1"/>
        </dgm:presLayoutVars>
      </dgm:prSet>
      <dgm:spPr/>
    </dgm:pt>
    <dgm:pt modelId="{6CBD556D-8022-4474-9FC8-28762CB31813}" type="pres">
      <dgm:prSet presAssocID="{EDA03590-DF8F-4A76-BF8F-D5FC85784829}" presName="accent_2" presStyleCnt="0"/>
      <dgm:spPr/>
    </dgm:pt>
    <dgm:pt modelId="{43FE64C1-EA30-4373-BCE1-E64AEE6E2381}" type="pres">
      <dgm:prSet presAssocID="{EDA03590-DF8F-4A76-BF8F-D5FC85784829}" presName="accentRepeatNode" presStyleLbl="solidFgAcc1" presStyleIdx="1" presStyleCnt="5"/>
      <dgm:spPr/>
    </dgm:pt>
    <dgm:pt modelId="{A36952E0-C312-4768-8402-4085252531CE}" type="pres">
      <dgm:prSet presAssocID="{E8438830-D185-48F9-AA7E-0A46CB897FCF}" presName="text_3" presStyleLbl="node1" presStyleIdx="2" presStyleCnt="5">
        <dgm:presLayoutVars>
          <dgm:bulletEnabled val="1"/>
        </dgm:presLayoutVars>
      </dgm:prSet>
      <dgm:spPr/>
    </dgm:pt>
    <dgm:pt modelId="{835B5011-90E3-4C99-B044-040A8CE8A3C6}" type="pres">
      <dgm:prSet presAssocID="{E8438830-D185-48F9-AA7E-0A46CB897FCF}" presName="accent_3" presStyleCnt="0"/>
      <dgm:spPr/>
    </dgm:pt>
    <dgm:pt modelId="{C8704200-0DCE-4E55-9C35-D4209AE372EA}" type="pres">
      <dgm:prSet presAssocID="{E8438830-D185-48F9-AA7E-0A46CB897FCF}" presName="accentRepeatNode" presStyleLbl="solidFgAcc1" presStyleIdx="2" presStyleCnt="5"/>
      <dgm:spPr/>
    </dgm:pt>
    <dgm:pt modelId="{57D191C2-748F-4B4C-AA7B-03F93F1F514C}" type="pres">
      <dgm:prSet presAssocID="{C1403756-29FC-49FB-8EEB-342D89D83D47}" presName="text_4" presStyleLbl="node1" presStyleIdx="3" presStyleCnt="5">
        <dgm:presLayoutVars>
          <dgm:bulletEnabled val="1"/>
        </dgm:presLayoutVars>
      </dgm:prSet>
      <dgm:spPr/>
    </dgm:pt>
    <dgm:pt modelId="{426B317B-2C5F-4AF0-9486-1CAADD4899F4}" type="pres">
      <dgm:prSet presAssocID="{C1403756-29FC-49FB-8EEB-342D89D83D47}" presName="accent_4" presStyleCnt="0"/>
      <dgm:spPr/>
    </dgm:pt>
    <dgm:pt modelId="{190DD258-6628-43BF-B4B9-E0A659F7A32F}" type="pres">
      <dgm:prSet presAssocID="{C1403756-29FC-49FB-8EEB-342D89D83D47}" presName="accentRepeatNode" presStyleLbl="solidFgAcc1" presStyleIdx="3" presStyleCnt="5"/>
      <dgm:spPr/>
    </dgm:pt>
    <dgm:pt modelId="{5E98BDCF-38B3-4B86-AA7A-4EE84C70161F}" type="pres">
      <dgm:prSet presAssocID="{5BB28067-4E83-4396-ADB4-ADBF8969CA1F}" presName="text_5" presStyleLbl="node1" presStyleIdx="4" presStyleCnt="5">
        <dgm:presLayoutVars>
          <dgm:bulletEnabled val="1"/>
        </dgm:presLayoutVars>
      </dgm:prSet>
      <dgm:spPr/>
    </dgm:pt>
    <dgm:pt modelId="{FA88F4C4-863F-49A6-9C34-7C0AAEA78DFD}" type="pres">
      <dgm:prSet presAssocID="{5BB28067-4E83-4396-ADB4-ADBF8969CA1F}" presName="accent_5" presStyleCnt="0"/>
      <dgm:spPr/>
    </dgm:pt>
    <dgm:pt modelId="{D21AD210-C1D5-4F10-86E6-EAA23C5DB88B}" type="pres">
      <dgm:prSet presAssocID="{5BB28067-4E83-4396-ADB4-ADBF8969CA1F}" presName="accentRepeatNode" presStyleLbl="solidFgAcc1" presStyleIdx="4" presStyleCnt="5"/>
      <dgm:spPr/>
    </dgm:pt>
  </dgm:ptLst>
  <dgm:cxnLst>
    <dgm:cxn modelId="{B7E8540C-F97B-40D9-85DF-9724B427A17C}" srcId="{09DADF77-E752-418F-8146-569E6143E16A}" destId="{5BB28067-4E83-4396-ADB4-ADBF8969CA1F}" srcOrd="4" destOrd="0" parTransId="{1848676D-4118-454F-AAE0-F8D969F4B50F}" sibTransId="{8939813F-78CB-409E-88D6-5CC787203A40}"/>
    <dgm:cxn modelId="{B04B181C-16D7-4804-8A79-4ED71BF67166}" type="presOf" srcId="{B1F25A63-52C2-4E01-B492-558467400572}" destId="{CA5B8159-9AA1-4703-83D7-15B91952D323}" srcOrd="0" destOrd="0" presId="urn:microsoft.com/office/officeart/2008/layout/VerticalCurvedList"/>
    <dgm:cxn modelId="{33C34D52-4EF8-4BCB-9266-0DC43F7E37CB}" srcId="{09DADF77-E752-418F-8146-569E6143E16A}" destId="{E8438830-D185-48F9-AA7E-0A46CB897FCF}" srcOrd="2" destOrd="0" parTransId="{FD2110F9-A05C-4F1B-BAF0-C177B1A256D8}" sibTransId="{C41EBB3D-3870-4A8D-A7E9-772E6E8F1BDF}"/>
    <dgm:cxn modelId="{4FB92068-6211-44C5-A686-314047FC0FE4}" srcId="{09DADF77-E752-418F-8146-569E6143E16A}" destId="{EDA03590-DF8F-4A76-BF8F-D5FC85784829}" srcOrd="1" destOrd="0" parTransId="{8DC9FC9E-3992-4C24-BC0A-6F3FC50E9E3B}" sibTransId="{97B70EC3-19F6-4860-B579-9364A3772290}"/>
    <dgm:cxn modelId="{497CDD75-949E-45F8-8B5A-4CDA437943CE}" type="presOf" srcId="{5BB28067-4E83-4396-ADB4-ADBF8969CA1F}" destId="{5E98BDCF-38B3-4B86-AA7A-4EE84C70161F}" srcOrd="0" destOrd="0" presId="urn:microsoft.com/office/officeart/2008/layout/VerticalCurvedList"/>
    <dgm:cxn modelId="{A275A07B-5D59-44B3-B742-BC52588FF092}" type="presOf" srcId="{E8438830-D185-48F9-AA7E-0A46CB897FCF}" destId="{A36952E0-C312-4768-8402-4085252531CE}" srcOrd="0" destOrd="0" presId="urn:microsoft.com/office/officeart/2008/layout/VerticalCurvedList"/>
    <dgm:cxn modelId="{CB84119D-DE29-4CF2-9E56-4FD09FFBB09C}" type="presOf" srcId="{09DADF77-E752-418F-8146-569E6143E16A}" destId="{F3BB46A2-FCA4-4730-BFDB-1293FFBF5BD1}" srcOrd="0" destOrd="0" presId="urn:microsoft.com/office/officeart/2008/layout/VerticalCurvedList"/>
    <dgm:cxn modelId="{86CF29A9-498E-4AA0-8A25-42143D5DACA6}" type="presOf" srcId="{0AC58086-CD24-4ADF-85DB-E1C7B9608BDB}" destId="{9D3750AA-1CB5-4D98-A4A1-F040DF85A1FE}" srcOrd="0" destOrd="0" presId="urn:microsoft.com/office/officeart/2008/layout/VerticalCurvedList"/>
    <dgm:cxn modelId="{92741ACB-C847-47B7-9700-ACA6713E0AEF}" srcId="{09DADF77-E752-418F-8146-569E6143E16A}" destId="{C1403756-29FC-49FB-8EEB-342D89D83D47}" srcOrd="3" destOrd="0" parTransId="{295A75FC-BE39-4AFE-A5EC-D0C12623BDDF}" sibTransId="{E99F300B-B97D-49A8-A823-10EBFE615FE5}"/>
    <dgm:cxn modelId="{F9E083D1-0BB6-4E7B-AE76-C9677A6270DB}" type="presOf" srcId="{C1403756-29FC-49FB-8EEB-342D89D83D47}" destId="{57D191C2-748F-4B4C-AA7B-03F93F1F514C}" srcOrd="0" destOrd="0" presId="urn:microsoft.com/office/officeart/2008/layout/VerticalCurvedList"/>
    <dgm:cxn modelId="{B63942EB-A7A7-4EAC-8593-B1B52CED3EDC}" srcId="{09DADF77-E752-418F-8146-569E6143E16A}" destId="{0AC58086-CD24-4ADF-85DB-E1C7B9608BDB}" srcOrd="0" destOrd="0" parTransId="{BE3621BC-2F1F-4C14-B41C-95FE8D330742}" sibTransId="{B1F25A63-52C2-4E01-B492-558467400572}"/>
    <dgm:cxn modelId="{D4B194F2-F9DE-45A6-8B1C-5742FD5D40B5}" type="presOf" srcId="{EDA03590-DF8F-4A76-BF8F-D5FC85784829}" destId="{D4CC77A4-499B-4BE5-9D9A-14A5EA831EB7}" srcOrd="0" destOrd="0" presId="urn:microsoft.com/office/officeart/2008/layout/VerticalCurvedList"/>
    <dgm:cxn modelId="{751725A0-A8E4-4594-B370-B0D5016B89DD}" type="presParOf" srcId="{F3BB46A2-FCA4-4730-BFDB-1293FFBF5BD1}" destId="{6239083D-4D7E-40CA-8CAA-AA317B18B540}" srcOrd="0" destOrd="0" presId="urn:microsoft.com/office/officeart/2008/layout/VerticalCurvedList"/>
    <dgm:cxn modelId="{F42D2F04-3C5C-4BB4-A4E6-8935252B1B15}" type="presParOf" srcId="{6239083D-4D7E-40CA-8CAA-AA317B18B540}" destId="{71A55757-DD74-4362-8169-E6E76210F080}" srcOrd="0" destOrd="0" presId="urn:microsoft.com/office/officeart/2008/layout/VerticalCurvedList"/>
    <dgm:cxn modelId="{64F704D9-EF9C-44CF-B409-F7E0F7C6D34C}" type="presParOf" srcId="{71A55757-DD74-4362-8169-E6E76210F080}" destId="{B79B8E9F-D0F3-42B5-877F-DF3325971D85}" srcOrd="0" destOrd="0" presId="urn:microsoft.com/office/officeart/2008/layout/VerticalCurvedList"/>
    <dgm:cxn modelId="{BF8133DD-1571-4063-8FD7-E224BEF5DA3C}" type="presParOf" srcId="{71A55757-DD74-4362-8169-E6E76210F080}" destId="{CA5B8159-9AA1-4703-83D7-15B91952D323}" srcOrd="1" destOrd="0" presId="urn:microsoft.com/office/officeart/2008/layout/VerticalCurvedList"/>
    <dgm:cxn modelId="{846863D0-12D3-4CF1-96F1-554DAD6E5D3A}" type="presParOf" srcId="{71A55757-DD74-4362-8169-E6E76210F080}" destId="{53709554-B7E2-4A77-91B1-090F9FBDB057}" srcOrd="2" destOrd="0" presId="urn:microsoft.com/office/officeart/2008/layout/VerticalCurvedList"/>
    <dgm:cxn modelId="{0B5BC37C-AB72-422E-9399-A1D9D7217EA7}" type="presParOf" srcId="{71A55757-DD74-4362-8169-E6E76210F080}" destId="{56E9277F-A671-45BA-90C1-237EAECFC0FA}" srcOrd="3" destOrd="0" presId="urn:microsoft.com/office/officeart/2008/layout/VerticalCurvedList"/>
    <dgm:cxn modelId="{C56789C7-DAA5-4D8A-AB3D-717C0A6EAB5A}" type="presParOf" srcId="{6239083D-4D7E-40CA-8CAA-AA317B18B540}" destId="{9D3750AA-1CB5-4D98-A4A1-F040DF85A1FE}" srcOrd="1" destOrd="0" presId="urn:microsoft.com/office/officeart/2008/layout/VerticalCurvedList"/>
    <dgm:cxn modelId="{267F3A9E-FE88-40DD-8ADF-D1D1D0E75A8A}" type="presParOf" srcId="{6239083D-4D7E-40CA-8CAA-AA317B18B540}" destId="{8A8FDAE2-E3E1-4959-83B1-3399AC058C6F}" srcOrd="2" destOrd="0" presId="urn:microsoft.com/office/officeart/2008/layout/VerticalCurvedList"/>
    <dgm:cxn modelId="{FF4A2219-ABD6-4111-A774-4EE0AC3267BC}" type="presParOf" srcId="{8A8FDAE2-E3E1-4959-83B1-3399AC058C6F}" destId="{58770EC0-3326-4AA2-A49B-8707890E519A}" srcOrd="0" destOrd="0" presId="urn:microsoft.com/office/officeart/2008/layout/VerticalCurvedList"/>
    <dgm:cxn modelId="{418CDC18-9A6F-411A-A41C-6D7C56C38D8C}" type="presParOf" srcId="{6239083D-4D7E-40CA-8CAA-AA317B18B540}" destId="{D4CC77A4-499B-4BE5-9D9A-14A5EA831EB7}" srcOrd="3" destOrd="0" presId="urn:microsoft.com/office/officeart/2008/layout/VerticalCurvedList"/>
    <dgm:cxn modelId="{4E419AD6-322A-4B61-9A63-A9A46789A8A0}" type="presParOf" srcId="{6239083D-4D7E-40CA-8CAA-AA317B18B540}" destId="{6CBD556D-8022-4474-9FC8-28762CB31813}" srcOrd="4" destOrd="0" presId="urn:microsoft.com/office/officeart/2008/layout/VerticalCurvedList"/>
    <dgm:cxn modelId="{17893F99-9B61-455A-BA26-3269E99122DD}" type="presParOf" srcId="{6CBD556D-8022-4474-9FC8-28762CB31813}" destId="{43FE64C1-EA30-4373-BCE1-E64AEE6E2381}" srcOrd="0" destOrd="0" presId="urn:microsoft.com/office/officeart/2008/layout/VerticalCurvedList"/>
    <dgm:cxn modelId="{9CCC2C17-66E2-411D-812E-F511B19E139A}" type="presParOf" srcId="{6239083D-4D7E-40CA-8CAA-AA317B18B540}" destId="{A36952E0-C312-4768-8402-4085252531CE}" srcOrd="5" destOrd="0" presId="urn:microsoft.com/office/officeart/2008/layout/VerticalCurvedList"/>
    <dgm:cxn modelId="{CAC5E577-008E-4754-8467-5C2A61ECA396}" type="presParOf" srcId="{6239083D-4D7E-40CA-8CAA-AA317B18B540}" destId="{835B5011-90E3-4C99-B044-040A8CE8A3C6}" srcOrd="6" destOrd="0" presId="urn:microsoft.com/office/officeart/2008/layout/VerticalCurvedList"/>
    <dgm:cxn modelId="{5D96D205-FD7A-4F82-AC80-DB9905303063}" type="presParOf" srcId="{835B5011-90E3-4C99-B044-040A8CE8A3C6}" destId="{C8704200-0DCE-4E55-9C35-D4209AE372EA}" srcOrd="0" destOrd="0" presId="urn:microsoft.com/office/officeart/2008/layout/VerticalCurvedList"/>
    <dgm:cxn modelId="{082FD637-74F4-45AA-AE53-F5BCB2C3BF67}" type="presParOf" srcId="{6239083D-4D7E-40CA-8CAA-AA317B18B540}" destId="{57D191C2-748F-4B4C-AA7B-03F93F1F514C}" srcOrd="7" destOrd="0" presId="urn:microsoft.com/office/officeart/2008/layout/VerticalCurvedList"/>
    <dgm:cxn modelId="{CEA14151-ACD8-4B58-BF02-6E7B6194C82C}" type="presParOf" srcId="{6239083D-4D7E-40CA-8CAA-AA317B18B540}" destId="{426B317B-2C5F-4AF0-9486-1CAADD4899F4}" srcOrd="8" destOrd="0" presId="urn:microsoft.com/office/officeart/2008/layout/VerticalCurvedList"/>
    <dgm:cxn modelId="{CFCAA1F2-726E-410E-AB06-49687F1D6BB3}" type="presParOf" srcId="{426B317B-2C5F-4AF0-9486-1CAADD4899F4}" destId="{190DD258-6628-43BF-B4B9-E0A659F7A32F}" srcOrd="0" destOrd="0" presId="urn:microsoft.com/office/officeart/2008/layout/VerticalCurvedList"/>
    <dgm:cxn modelId="{7A9EC5FD-00F6-49A8-907A-54B4A6599688}" type="presParOf" srcId="{6239083D-4D7E-40CA-8CAA-AA317B18B540}" destId="{5E98BDCF-38B3-4B86-AA7A-4EE84C70161F}" srcOrd="9" destOrd="0" presId="urn:microsoft.com/office/officeart/2008/layout/VerticalCurvedList"/>
    <dgm:cxn modelId="{6C8510A8-C907-4689-B83A-D3C32DDBC6CC}" type="presParOf" srcId="{6239083D-4D7E-40CA-8CAA-AA317B18B540}" destId="{FA88F4C4-863F-49A6-9C34-7C0AAEA78DFD}" srcOrd="10" destOrd="0" presId="urn:microsoft.com/office/officeart/2008/layout/VerticalCurvedList"/>
    <dgm:cxn modelId="{26DC9067-0A0E-40CF-A768-68F16C37111C}" type="presParOf" srcId="{FA88F4C4-863F-49A6-9C34-7C0AAEA78DFD}" destId="{D21AD210-C1D5-4F10-86E6-EAA23C5DB88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38390D-3187-41F5-AD2E-4BF5BD11877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D83837CE-C1B3-4D7B-A985-5022CD8C2A31}">
      <dgm:prSet phldrT="[Text]"/>
      <dgm:spPr/>
      <dgm:t>
        <a:bodyPr/>
        <a:lstStyle/>
        <a:p>
          <a:r>
            <a:rPr lang="en-ZA" dirty="0">
              <a:latin typeface="+mj-lt"/>
            </a:rPr>
            <a:t>Exorbitant costs</a:t>
          </a:r>
        </a:p>
      </dgm:t>
    </dgm:pt>
    <dgm:pt modelId="{6794F275-7F7A-4293-A52E-F89225312718}" type="parTrans" cxnId="{8A1F8758-9AD5-41C4-A033-8B854C395887}">
      <dgm:prSet/>
      <dgm:spPr/>
      <dgm:t>
        <a:bodyPr/>
        <a:lstStyle/>
        <a:p>
          <a:endParaRPr lang="en-ZA"/>
        </a:p>
      </dgm:t>
    </dgm:pt>
    <dgm:pt modelId="{9DD886A8-2FF7-482B-A2F5-08BD3008F9E1}" type="sibTrans" cxnId="{8A1F8758-9AD5-41C4-A033-8B854C395887}">
      <dgm:prSet/>
      <dgm:spPr/>
      <dgm:t>
        <a:bodyPr/>
        <a:lstStyle/>
        <a:p>
          <a:endParaRPr lang="en-ZA"/>
        </a:p>
      </dgm:t>
    </dgm:pt>
    <dgm:pt modelId="{30EBE5B6-C571-4E4C-BBB4-06D08E648FFA}">
      <dgm:prSet phldrT="[Text]"/>
      <dgm:spPr/>
      <dgm:t>
        <a:bodyPr/>
        <a:lstStyle/>
        <a:p>
          <a:r>
            <a:rPr lang="en-ZA" dirty="0">
              <a:latin typeface="+mj-lt"/>
            </a:rPr>
            <a:t>Anti-poor pricing</a:t>
          </a:r>
        </a:p>
      </dgm:t>
    </dgm:pt>
    <dgm:pt modelId="{C70403E8-C431-4D5F-A3B8-472328976953}" type="parTrans" cxnId="{879DA3C0-9734-461E-BFD0-DB72D8239590}">
      <dgm:prSet/>
      <dgm:spPr/>
      <dgm:t>
        <a:bodyPr/>
        <a:lstStyle/>
        <a:p>
          <a:endParaRPr lang="en-ZA"/>
        </a:p>
      </dgm:t>
    </dgm:pt>
    <dgm:pt modelId="{9D926F69-CC04-4419-92D9-9F19DE557CBC}" type="sibTrans" cxnId="{879DA3C0-9734-461E-BFD0-DB72D8239590}">
      <dgm:prSet/>
      <dgm:spPr/>
      <dgm:t>
        <a:bodyPr/>
        <a:lstStyle/>
        <a:p>
          <a:endParaRPr lang="en-ZA"/>
        </a:p>
      </dgm:t>
    </dgm:pt>
    <dgm:pt modelId="{B01872C7-CA9C-42D6-BF40-3A845708E319}">
      <dgm:prSet phldrT="[Text]"/>
      <dgm:spPr/>
      <dgm:t>
        <a:bodyPr/>
        <a:lstStyle/>
        <a:p>
          <a:r>
            <a:rPr lang="en-ZA" dirty="0">
              <a:latin typeface="+mj-lt"/>
            </a:rPr>
            <a:t>Barriers to new entrants</a:t>
          </a:r>
        </a:p>
      </dgm:t>
    </dgm:pt>
    <dgm:pt modelId="{0CC233E8-1C95-4D84-9036-3E20FFBB7CB8}" type="parTrans" cxnId="{BDD8645C-EAA5-4735-89C7-2DBD421C36AB}">
      <dgm:prSet/>
      <dgm:spPr/>
      <dgm:t>
        <a:bodyPr/>
        <a:lstStyle/>
        <a:p>
          <a:endParaRPr lang="en-ZA"/>
        </a:p>
      </dgm:t>
    </dgm:pt>
    <dgm:pt modelId="{D5B248ED-CCDC-40DC-975D-92949BD3DC8A}" type="sibTrans" cxnId="{BDD8645C-EAA5-4735-89C7-2DBD421C36AB}">
      <dgm:prSet/>
      <dgm:spPr/>
      <dgm:t>
        <a:bodyPr/>
        <a:lstStyle/>
        <a:p>
          <a:endParaRPr lang="en-ZA"/>
        </a:p>
      </dgm:t>
    </dgm:pt>
    <dgm:pt modelId="{62EEC942-B085-491E-8A39-9CFF1C9CE259}">
      <dgm:prSet phldrT="[Text]"/>
      <dgm:spPr/>
      <dgm:t>
        <a:bodyPr/>
        <a:lstStyle/>
        <a:p>
          <a:r>
            <a:rPr lang="en-ZA" dirty="0">
              <a:latin typeface="+mj-lt"/>
            </a:rPr>
            <a:t>Established oligopoly</a:t>
          </a:r>
        </a:p>
      </dgm:t>
    </dgm:pt>
    <dgm:pt modelId="{571A15E1-55DC-4015-8FC9-63025FCF88EC}" type="parTrans" cxnId="{C8BFD6F6-61ED-4234-A532-AFB1D5EB6BB0}">
      <dgm:prSet/>
      <dgm:spPr/>
      <dgm:t>
        <a:bodyPr/>
        <a:lstStyle/>
        <a:p>
          <a:endParaRPr lang="en-ZA"/>
        </a:p>
      </dgm:t>
    </dgm:pt>
    <dgm:pt modelId="{1FE9FA23-4E13-4847-818A-E88A2D19B467}" type="sibTrans" cxnId="{C8BFD6F6-61ED-4234-A532-AFB1D5EB6BB0}">
      <dgm:prSet/>
      <dgm:spPr/>
      <dgm:t>
        <a:bodyPr/>
        <a:lstStyle/>
        <a:p>
          <a:endParaRPr lang="en-ZA"/>
        </a:p>
      </dgm:t>
    </dgm:pt>
    <dgm:pt modelId="{3B47C9DC-FC36-4676-9C1E-6274DA13C546}">
      <dgm:prSet phldrT="[Text]"/>
      <dgm:spPr/>
      <dgm:t>
        <a:bodyPr/>
        <a:lstStyle/>
        <a:p>
          <a:r>
            <a:rPr lang="en-ZA" dirty="0">
              <a:latin typeface="+mj-lt"/>
            </a:rPr>
            <a:t>Digital literacy skills</a:t>
          </a:r>
        </a:p>
      </dgm:t>
    </dgm:pt>
    <dgm:pt modelId="{21010636-E912-47F9-9A6C-543402F7CF85}" type="parTrans" cxnId="{00F4F269-2E21-4DBB-9AA6-F8F1036B34A7}">
      <dgm:prSet/>
      <dgm:spPr/>
      <dgm:t>
        <a:bodyPr/>
        <a:lstStyle/>
        <a:p>
          <a:endParaRPr lang="en-ZA"/>
        </a:p>
      </dgm:t>
    </dgm:pt>
    <dgm:pt modelId="{69017936-A16F-46D3-9546-CC682720DF4A}" type="sibTrans" cxnId="{00F4F269-2E21-4DBB-9AA6-F8F1036B34A7}">
      <dgm:prSet/>
      <dgm:spPr/>
      <dgm:t>
        <a:bodyPr/>
        <a:lstStyle/>
        <a:p>
          <a:endParaRPr lang="en-ZA"/>
        </a:p>
      </dgm:t>
    </dgm:pt>
    <dgm:pt modelId="{53EEB05C-3DE4-4A01-A503-29FCA334F743}" type="pres">
      <dgm:prSet presAssocID="{2538390D-3187-41F5-AD2E-4BF5BD118774}" presName="cycle" presStyleCnt="0">
        <dgm:presLayoutVars>
          <dgm:dir/>
          <dgm:resizeHandles val="exact"/>
        </dgm:presLayoutVars>
      </dgm:prSet>
      <dgm:spPr/>
    </dgm:pt>
    <dgm:pt modelId="{48A139B3-C6B3-4044-AF24-47A0F187BE36}" type="pres">
      <dgm:prSet presAssocID="{D83837CE-C1B3-4D7B-A985-5022CD8C2A31}" presName="node" presStyleLbl="node1" presStyleIdx="0" presStyleCnt="5">
        <dgm:presLayoutVars>
          <dgm:bulletEnabled val="1"/>
        </dgm:presLayoutVars>
      </dgm:prSet>
      <dgm:spPr/>
    </dgm:pt>
    <dgm:pt modelId="{CF60A6BB-E050-4DF3-AD70-A0D4F7BD4AA2}" type="pres">
      <dgm:prSet presAssocID="{D83837CE-C1B3-4D7B-A985-5022CD8C2A31}" presName="spNode" presStyleCnt="0"/>
      <dgm:spPr/>
    </dgm:pt>
    <dgm:pt modelId="{F9F106B2-2E08-4EC6-B7B8-DDE37239C4E9}" type="pres">
      <dgm:prSet presAssocID="{9DD886A8-2FF7-482B-A2F5-08BD3008F9E1}" presName="sibTrans" presStyleLbl="sibTrans1D1" presStyleIdx="0" presStyleCnt="5"/>
      <dgm:spPr/>
    </dgm:pt>
    <dgm:pt modelId="{2A96B66F-A48B-45E2-B72B-5D58BE4E25AD}" type="pres">
      <dgm:prSet presAssocID="{30EBE5B6-C571-4E4C-BBB4-06D08E648FFA}" presName="node" presStyleLbl="node1" presStyleIdx="1" presStyleCnt="5">
        <dgm:presLayoutVars>
          <dgm:bulletEnabled val="1"/>
        </dgm:presLayoutVars>
      </dgm:prSet>
      <dgm:spPr/>
    </dgm:pt>
    <dgm:pt modelId="{AF44C017-3C3F-4E0E-ABD9-AB56F318FAB6}" type="pres">
      <dgm:prSet presAssocID="{30EBE5B6-C571-4E4C-BBB4-06D08E648FFA}" presName="spNode" presStyleCnt="0"/>
      <dgm:spPr/>
    </dgm:pt>
    <dgm:pt modelId="{2C2D4079-7102-47EE-A989-8B9160D46C23}" type="pres">
      <dgm:prSet presAssocID="{9D926F69-CC04-4419-92D9-9F19DE557CBC}" presName="sibTrans" presStyleLbl="sibTrans1D1" presStyleIdx="1" presStyleCnt="5"/>
      <dgm:spPr/>
    </dgm:pt>
    <dgm:pt modelId="{7FCEFC80-F4EE-4B15-85D5-20ED94D02575}" type="pres">
      <dgm:prSet presAssocID="{B01872C7-CA9C-42D6-BF40-3A845708E319}" presName="node" presStyleLbl="node1" presStyleIdx="2" presStyleCnt="5">
        <dgm:presLayoutVars>
          <dgm:bulletEnabled val="1"/>
        </dgm:presLayoutVars>
      </dgm:prSet>
      <dgm:spPr/>
    </dgm:pt>
    <dgm:pt modelId="{AEFF2CE6-0E99-4CC3-A119-9B2CC9EB8E03}" type="pres">
      <dgm:prSet presAssocID="{B01872C7-CA9C-42D6-BF40-3A845708E319}" presName="spNode" presStyleCnt="0"/>
      <dgm:spPr/>
    </dgm:pt>
    <dgm:pt modelId="{BDDC7E0A-B70B-46C3-9F61-EE1316FDD481}" type="pres">
      <dgm:prSet presAssocID="{D5B248ED-CCDC-40DC-975D-92949BD3DC8A}" presName="sibTrans" presStyleLbl="sibTrans1D1" presStyleIdx="2" presStyleCnt="5"/>
      <dgm:spPr/>
    </dgm:pt>
    <dgm:pt modelId="{08DD812A-2465-47AD-B885-F3D0DD8802FF}" type="pres">
      <dgm:prSet presAssocID="{62EEC942-B085-491E-8A39-9CFF1C9CE259}" presName="node" presStyleLbl="node1" presStyleIdx="3" presStyleCnt="5">
        <dgm:presLayoutVars>
          <dgm:bulletEnabled val="1"/>
        </dgm:presLayoutVars>
      </dgm:prSet>
      <dgm:spPr/>
    </dgm:pt>
    <dgm:pt modelId="{35981A51-BA88-4A02-A73E-AF5D7758C43B}" type="pres">
      <dgm:prSet presAssocID="{62EEC942-B085-491E-8A39-9CFF1C9CE259}" presName="spNode" presStyleCnt="0"/>
      <dgm:spPr/>
    </dgm:pt>
    <dgm:pt modelId="{9A95A4CB-F66F-489A-A98C-EC18588B6131}" type="pres">
      <dgm:prSet presAssocID="{1FE9FA23-4E13-4847-818A-E88A2D19B467}" presName="sibTrans" presStyleLbl="sibTrans1D1" presStyleIdx="3" presStyleCnt="5"/>
      <dgm:spPr/>
    </dgm:pt>
    <dgm:pt modelId="{51230AA3-3A33-4AEC-80AE-B18CFCCBD915}" type="pres">
      <dgm:prSet presAssocID="{3B47C9DC-FC36-4676-9C1E-6274DA13C546}" presName="node" presStyleLbl="node1" presStyleIdx="4" presStyleCnt="5">
        <dgm:presLayoutVars>
          <dgm:bulletEnabled val="1"/>
        </dgm:presLayoutVars>
      </dgm:prSet>
      <dgm:spPr/>
    </dgm:pt>
    <dgm:pt modelId="{D724D4FA-0CB7-4AC7-89EE-9745B4D1AE40}" type="pres">
      <dgm:prSet presAssocID="{3B47C9DC-FC36-4676-9C1E-6274DA13C546}" presName="spNode" presStyleCnt="0"/>
      <dgm:spPr/>
    </dgm:pt>
    <dgm:pt modelId="{FAE859EC-6B32-4042-8FEF-7BD9D6BA8CB6}" type="pres">
      <dgm:prSet presAssocID="{69017936-A16F-46D3-9546-CC682720DF4A}" presName="sibTrans" presStyleLbl="sibTrans1D1" presStyleIdx="4" presStyleCnt="5"/>
      <dgm:spPr/>
    </dgm:pt>
  </dgm:ptLst>
  <dgm:cxnLst>
    <dgm:cxn modelId="{D71E1703-37A7-47C3-9A55-8A22B314B2B2}" type="presOf" srcId="{2538390D-3187-41F5-AD2E-4BF5BD118774}" destId="{53EEB05C-3DE4-4A01-A503-29FCA334F743}" srcOrd="0" destOrd="0" presId="urn:microsoft.com/office/officeart/2005/8/layout/cycle6"/>
    <dgm:cxn modelId="{8A4BCB1D-7C89-4D38-8B5D-3DE9D5500D66}" type="presOf" srcId="{30EBE5B6-C571-4E4C-BBB4-06D08E648FFA}" destId="{2A96B66F-A48B-45E2-B72B-5D58BE4E25AD}" srcOrd="0" destOrd="0" presId="urn:microsoft.com/office/officeart/2005/8/layout/cycle6"/>
    <dgm:cxn modelId="{2CAAAF25-FC85-405C-9DE5-66974991B2E5}" type="presOf" srcId="{D83837CE-C1B3-4D7B-A985-5022CD8C2A31}" destId="{48A139B3-C6B3-4044-AF24-47A0F187BE36}" srcOrd="0" destOrd="0" presId="urn:microsoft.com/office/officeart/2005/8/layout/cycle6"/>
    <dgm:cxn modelId="{8A1F8758-9AD5-41C4-A033-8B854C395887}" srcId="{2538390D-3187-41F5-AD2E-4BF5BD118774}" destId="{D83837CE-C1B3-4D7B-A985-5022CD8C2A31}" srcOrd="0" destOrd="0" parTransId="{6794F275-7F7A-4293-A52E-F89225312718}" sibTransId="{9DD886A8-2FF7-482B-A2F5-08BD3008F9E1}"/>
    <dgm:cxn modelId="{BDD8645C-EAA5-4735-89C7-2DBD421C36AB}" srcId="{2538390D-3187-41F5-AD2E-4BF5BD118774}" destId="{B01872C7-CA9C-42D6-BF40-3A845708E319}" srcOrd="2" destOrd="0" parTransId="{0CC233E8-1C95-4D84-9036-3E20FFBB7CB8}" sibTransId="{D5B248ED-CCDC-40DC-975D-92949BD3DC8A}"/>
    <dgm:cxn modelId="{FA512B5F-89BA-421F-AE97-095BA774D00C}" type="presOf" srcId="{3B47C9DC-FC36-4676-9C1E-6274DA13C546}" destId="{51230AA3-3A33-4AEC-80AE-B18CFCCBD915}" srcOrd="0" destOrd="0" presId="urn:microsoft.com/office/officeart/2005/8/layout/cycle6"/>
    <dgm:cxn modelId="{00F4F269-2E21-4DBB-9AA6-F8F1036B34A7}" srcId="{2538390D-3187-41F5-AD2E-4BF5BD118774}" destId="{3B47C9DC-FC36-4676-9C1E-6274DA13C546}" srcOrd="4" destOrd="0" parTransId="{21010636-E912-47F9-9A6C-543402F7CF85}" sibTransId="{69017936-A16F-46D3-9546-CC682720DF4A}"/>
    <dgm:cxn modelId="{F5FD1F6F-4A28-4948-A4E2-E2C43EC18623}" type="presOf" srcId="{1FE9FA23-4E13-4847-818A-E88A2D19B467}" destId="{9A95A4CB-F66F-489A-A98C-EC18588B6131}" srcOrd="0" destOrd="0" presId="urn:microsoft.com/office/officeart/2005/8/layout/cycle6"/>
    <dgm:cxn modelId="{99008392-96A0-4D63-8D2A-23FEB944C818}" type="presOf" srcId="{9D926F69-CC04-4419-92D9-9F19DE557CBC}" destId="{2C2D4079-7102-47EE-A989-8B9160D46C23}" srcOrd="0" destOrd="0" presId="urn:microsoft.com/office/officeart/2005/8/layout/cycle6"/>
    <dgm:cxn modelId="{589909AD-F389-47A7-B227-AB12B43FE084}" type="presOf" srcId="{D5B248ED-CCDC-40DC-975D-92949BD3DC8A}" destId="{BDDC7E0A-B70B-46C3-9F61-EE1316FDD481}" srcOrd="0" destOrd="0" presId="urn:microsoft.com/office/officeart/2005/8/layout/cycle6"/>
    <dgm:cxn modelId="{61C01DB7-8331-406E-A4EB-DF68780BCEF5}" type="presOf" srcId="{62EEC942-B085-491E-8A39-9CFF1C9CE259}" destId="{08DD812A-2465-47AD-B885-F3D0DD8802FF}" srcOrd="0" destOrd="0" presId="urn:microsoft.com/office/officeart/2005/8/layout/cycle6"/>
    <dgm:cxn modelId="{7314C8B9-E077-4EC4-842F-0BF3F153E2EA}" type="presOf" srcId="{9DD886A8-2FF7-482B-A2F5-08BD3008F9E1}" destId="{F9F106B2-2E08-4EC6-B7B8-DDE37239C4E9}" srcOrd="0" destOrd="0" presId="urn:microsoft.com/office/officeart/2005/8/layout/cycle6"/>
    <dgm:cxn modelId="{879DA3C0-9734-461E-BFD0-DB72D8239590}" srcId="{2538390D-3187-41F5-AD2E-4BF5BD118774}" destId="{30EBE5B6-C571-4E4C-BBB4-06D08E648FFA}" srcOrd="1" destOrd="0" parTransId="{C70403E8-C431-4D5F-A3B8-472328976953}" sibTransId="{9D926F69-CC04-4419-92D9-9F19DE557CBC}"/>
    <dgm:cxn modelId="{D1B5EECC-0BAB-4E7F-B1EA-5275EFF556CD}" type="presOf" srcId="{B01872C7-CA9C-42D6-BF40-3A845708E319}" destId="{7FCEFC80-F4EE-4B15-85D5-20ED94D02575}" srcOrd="0" destOrd="0" presId="urn:microsoft.com/office/officeart/2005/8/layout/cycle6"/>
    <dgm:cxn modelId="{F14A93CE-5DB2-459D-9518-2EA51DE3EC9D}" type="presOf" srcId="{69017936-A16F-46D3-9546-CC682720DF4A}" destId="{FAE859EC-6B32-4042-8FEF-7BD9D6BA8CB6}" srcOrd="0" destOrd="0" presId="urn:microsoft.com/office/officeart/2005/8/layout/cycle6"/>
    <dgm:cxn modelId="{C8BFD6F6-61ED-4234-A532-AFB1D5EB6BB0}" srcId="{2538390D-3187-41F5-AD2E-4BF5BD118774}" destId="{62EEC942-B085-491E-8A39-9CFF1C9CE259}" srcOrd="3" destOrd="0" parTransId="{571A15E1-55DC-4015-8FC9-63025FCF88EC}" sibTransId="{1FE9FA23-4E13-4847-818A-E88A2D19B467}"/>
    <dgm:cxn modelId="{F0DB0480-72B6-4C0F-B63C-78AEF4EBB3D9}" type="presParOf" srcId="{53EEB05C-3DE4-4A01-A503-29FCA334F743}" destId="{48A139B3-C6B3-4044-AF24-47A0F187BE36}" srcOrd="0" destOrd="0" presId="urn:microsoft.com/office/officeart/2005/8/layout/cycle6"/>
    <dgm:cxn modelId="{DA614248-3D71-4C38-9138-E6195274E1B7}" type="presParOf" srcId="{53EEB05C-3DE4-4A01-A503-29FCA334F743}" destId="{CF60A6BB-E050-4DF3-AD70-A0D4F7BD4AA2}" srcOrd="1" destOrd="0" presId="urn:microsoft.com/office/officeart/2005/8/layout/cycle6"/>
    <dgm:cxn modelId="{3897AF70-5FB5-4D17-9F65-C3E5D5CB0887}" type="presParOf" srcId="{53EEB05C-3DE4-4A01-A503-29FCA334F743}" destId="{F9F106B2-2E08-4EC6-B7B8-DDE37239C4E9}" srcOrd="2" destOrd="0" presId="urn:microsoft.com/office/officeart/2005/8/layout/cycle6"/>
    <dgm:cxn modelId="{BB2F3B92-032E-4C8E-B627-8FFE4AA8EDA6}" type="presParOf" srcId="{53EEB05C-3DE4-4A01-A503-29FCA334F743}" destId="{2A96B66F-A48B-45E2-B72B-5D58BE4E25AD}" srcOrd="3" destOrd="0" presId="urn:microsoft.com/office/officeart/2005/8/layout/cycle6"/>
    <dgm:cxn modelId="{E27B0488-D933-43EC-85F0-03897DAB479F}" type="presParOf" srcId="{53EEB05C-3DE4-4A01-A503-29FCA334F743}" destId="{AF44C017-3C3F-4E0E-ABD9-AB56F318FAB6}" srcOrd="4" destOrd="0" presId="urn:microsoft.com/office/officeart/2005/8/layout/cycle6"/>
    <dgm:cxn modelId="{C6F63321-6485-4DCD-B126-B2AD39E4BD21}" type="presParOf" srcId="{53EEB05C-3DE4-4A01-A503-29FCA334F743}" destId="{2C2D4079-7102-47EE-A989-8B9160D46C23}" srcOrd="5" destOrd="0" presId="urn:microsoft.com/office/officeart/2005/8/layout/cycle6"/>
    <dgm:cxn modelId="{84368717-ABAB-456C-AB30-651F615087DC}" type="presParOf" srcId="{53EEB05C-3DE4-4A01-A503-29FCA334F743}" destId="{7FCEFC80-F4EE-4B15-85D5-20ED94D02575}" srcOrd="6" destOrd="0" presId="urn:microsoft.com/office/officeart/2005/8/layout/cycle6"/>
    <dgm:cxn modelId="{D2DD2E3C-D7E1-4F84-9921-055AE43C3467}" type="presParOf" srcId="{53EEB05C-3DE4-4A01-A503-29FCA334F743}" destId="{AEFF2CE6-0E99-4CC3-A119-9B2CC9EB8E03}" srcOrd="7" destOrd="0" presId="urn:microsoft.com/office/officeart/2005/8/layout/cycle6"/>
    <dgm:cxn modelId="{E18B8EA7-3814-4CAB-AA81-2B3F6AF3C7F3}" type="presParOf" srcId="{53EEB05C-3DE4-4A01-A503-29FCA334F743}" destId="{BDDC7E0A-B70B-46C3-9F61-EE1316FDD481}" srcOrd="8" destOrd="0" presId="urn:microsoft.com/office/officeart/2005/8/layout/cycle6"/>
    <dgm:cxn modelId="{7758A46E-3CD8-4944-A9FA-B42D221BA903}" type="presParOf" srcId="{53EEB05C-3DE4-4A01-A503-29FCA334F743}" destId="{08DD812A-2465-47AD-B885-F3D0DD8802FF}" srcOrd="9" destOrd="0" presId="urn:microsoft.com/office/officeart/2005/8/layout/cycle6"/>
    <dgm:cxn modelId="{AEDB14D2-5F19-4246-9F79-B30ACBF16C49}" type="presParOf" srcId="{53EEB05C-3DE4-4A01-A503-29FCA334F743}" destId="{35981A51-BA88-4A02-A73E-AF5D7758C43B}" srcOrd="10" destOrd="0" presId="urn:microsoft.com/office/officeart/2005/8/layout/cycle6"/>
    <dgm:cxn modelId="{A0042CEC-B43A-45D4-9023-7A55A7128A7B}" type="presParOf" srcId="{53EEB05C-3DE4-4A01-A503-29FCA334F743}" destId="{9A95A4CB-F66F-489A-A98C-EC18588B6131}" srcOrd="11" destOrd="0" presId="urn:microsoft.com/office/officeart/2005/8/layout/cycle6"/>
    <dgm:cxn modelId="{49C4FA66-B49E-4796-970C-7E04599F99BF}" type="presParOf" srcId="{53EEB05C-3DE4-4A01-A503-29FCA334F743}" destId="{51230AA3-3A33-4AEC-80AE-B18CFCCBD915}" srcOrd="12" destOrd="0" presId="urn:microsoft.com/office/officeart/2005/8/layout/cycle6"/>
    <dgm:cxn modelId="{9DBF2AA7-FA55-4160-8D69-9F93A130D0FF}" type="presParOf" srcId="{53EEB05C-3DE4-4A01-A503-29FCA334F743}" destId="{D724D4FA-0CB7-4AC7-89EE-9745B4D1AE40}" srcOrd="13" destOrd="0" presId="urn:microsoft.com/office/officeart/2005/8/layout/cycle6"/>
    <dgm:cxn modelId="{E621A4AF-7824-45C9-962C-289A6749DAF8}" type="presParOf" srcId="{53EEB05C-3DE4-4A01-A503-29FCA334F743}" destId="{FAE859EC-6B32-4042-8FEF-7BD9D6BA8CB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C28A12-B064-443C-8131-75AF931E7B6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08A4FAF6-F0F6-4D76-B0E1-CE7870F4C11F}">
      <dgm:prSet phldrT="[Text]" custT="1"/>
      <dgm:spPr/>
      <dgm:t>
        <a:bodyPr/>
        <a:lstStyle/>
        <a:p>
          <a:r>
            <a:rPr lang="en-ZA" sz="1800" dirty="0">
              <a:latin typeface="+mj-lt"/>
            </a:rPr>
            <a:t>Access to the internet as a fundamental right</a:t>
          </a:r>
        </a:p>
      </dgm:t>
    </dgm:pt>
    <dgm:pt modelId="{E0E2359A-11EE-4D06-9718-DF30E760AEB8}" type="parTrans" cxnId="{B65DF984-3EA7-44B4-8EB8-F38CF95EC489}">
      <dgm:prSet/>
      <dgm:spPr/>
      <dgm:t>
        <a:bodyPr/>
        <a:lstStyle/>
        <a:p>
          <a:endParaRPr lang="en-ZA"/>
        </a:p>
      </dgm:t>
    </dgm:pt>
    <dgm:pt modelId="{B2F29F6D-5C99-4C3F-9851-F88982C71755}" type="sibTrans" cxnId="{B65DF984-3EA7-44B4-8EB8-F38CF95EC489}">
      <dgm:prSet/>
      <dgm:spPr/>
      <dgm:t>
        <a:bodyPr/>
        <a:lstStyle/>
        <a:p>
          <a:endParaRPr lang="en-ZA"/>
        </a:p>
      </dgm:t>
    </dgm:pt>
    <dgm:pt modelId="{F3AAE197-3135-4452-8006-F59E670B2524}">
      <dgm:prSet phldrT="[Text]" custT="1"/>
      <dgm:spPr/>
      <dgm:t>
        <a:bodyPr/>
        <a:lstStyle/>
        <a:p>
          <a:r>
            <a:rPr lang="en-ZA" sz="2400" dirty="0">
              <a:latin typeface="+mj-lt"/>
            </a:rPr>
            <a:t>Commercial operators</a:t>
          </a:r>
        </a:p>
      </dgm:t>
    </dgm:pt>
    <dgm:pt modelId="{9A54E1AA-AB15-4365-B293-33D5A17B811D}" type="parTrans" cxnId="{6D9C7EAA-631F-4FCD-A39B-4E78A0141C27}">
      <dgm:prSet/>
      <dgm:spPr/>
      <dgm:t>
        <a:bodyPr/>
        <a:lstStyle/>
        <a:p>
          <a:endParaRPr lang="en-ZA"/>
        </a:p>
      </dgm:t>
    </dgm:pt>
    <dgm:pt modelId="{957F1238-384F-4622-91E1-45ED048EC0B5}" type="sibTrans" cxnId="{6D9C7EAA-631F-4FCD-A39B-4E78A0141C27}">
      <dgm:prSet/>
      <dgm:spPr/>
      <dgm:t>
        <a:bodyPr/>
        <a:lstStyle/>
        <a:p>
          <a:endParaRPr lang="en-ZA"/>
        </a:p>
      </dgm:t>
    </dgm:pt>
    <dgm:pt modelId="{AC869E44-39AB-4A20-B776-B5BD8B3C3D11}">
      <dgm:prSet phldrT="[Text]" custT="1"/>
      <dgm:spPr/>
      <dgm:t>
        <a:bodyPr/>
        <a:lstStyle/>
        <a:p>
          <a:r>
            <a:rPr lang="en-ZA" sz="1800" dirty="0">
              <a:latin typeface="+mj-lt"/>
            </a:rPr>
            <a:t>Profit-making</a:t>
          </a:r>
        </a:p>
      </dgm:t>
    </dgm:pt>
    <dgm:pt modelId="{104A0102-52D2-49A5-87BE-98B7A36C232C}" type="parTrans" cxnId="{2AF452F1-6733-463C-BA33-4547568C35FC}">
      <dgm:prSet/>
      <dgm:spPr/>
      <dgm:t>
        <a:bodyPr/>
        <a:lstStyle/>
        <a:p>
          <a:endParaRPr lang="en-ZA"/>
        </a:p>
      </dgm:t>
    </dgm:pt>
    <dgm:pt modelId="{927A28DF-E9CC-4334-AFFB-EF45B954DE0E}" type="sibTrans" cxnId="{2AF452F1-6733-463C-BA33-4547568C35FC}">
      <dgm:prSet/>
      <dgm:spPr/>
      <dgm:t>
        <a:bodyPr/>
        <a:lstStyle/>
        <a:p>
          <a:endParaRPr lang="en-ZA"/>
        </a:p>
      </dgm:t>
    </dgm:pt>
    <dgm:pt modelId="{33DA9067-FD27-43C0-83CF-F362AE41584C}">
      <dgm:prSet phldrT="[Text]" custT="1"/>
      <dgm:spPr/>
      <dgm:t>
        <a:bodyPr/>
        <a:lstStyle/>
        <a:p>
          <a:r>
            <a:rPr lang="en-ZA" sz="1800" dirty="0">
              <a:latin typeface="+mj-lt"/>
            </a:rPr>
            <a:t>Market dominance</a:t>
          </a:r>
        </a:p>
      </dgm:t>
    </dgm:pt>
    <dgm:pt modelId="{D5955964-6394-43C2-AA6C-A1A3C56DEDC8}" type="parTrans" cxnId="{723C5DA9-F6EE-42D1-8072-6A47438F2B26}">
      <dgm:prSet/>
      <dgm:spPr/>
      <dgm:t>
        <a:bodyPr/>
        <a:lstStyle/>
        <a:p>
          <a:endParaRPr lang="en-ZA"/>
        </a:p>
      </dgm:t>
    </dgm:pt>
    <dgm:pt modelId="{11BA89BE-2176-43ED-86C5-B3DA86152C82}" type="sibTrans" cxnId="{723C5DA9-F6EE-42D1-8072-6A47438F2B26}">
      <dgm:prSet/>
      <dgm:spPr/>
      <dgm:t>
        <a:bodyPr/>
        <a:lstStyle/>
        <a:p>
          <a:endParaRPr lang="en-ZA"/>
        </a:p>
      </dgm:t>
    </dgm:pt>
    <dgm:pt modelId="{0A7F253C-3D23-43C4-A64B-30F1183C15ED}">
      <dgm:prSet phldrT="[Text]" custT="1"/>
      <dgm:spPr/>
      <dgm:t>
        <a:bodyPr/>
        <a:lstStyle/>
        <a:p>
          <a:r>
            <a:rPr lang="en-ZA" sz="1800" dirty="0">
              <a:latin typeface="+mj-lt"/>
            </a:rPr>
            <a:t>Barriers to entry</a:t>
          </a:r>
        </a:p>
      </dgm:t>
    </dgm:pt>
    <dgm:pt modelId="{7C2713CA-588A-4D04-BF4B-7AFFAA75C68C}" type="parTrans" cxnId="{6286E090-9A87-4B7C-A54B-B380BB7BC4C5}">
      <dgm:prSet/>
      <dgm:spPr/>
      <dgm:t>
        <a:bodyPr/>
        <a:lstStyle/>
        <a:p>
          <a:endParaRPr lang="en-ZA"/>
        </a:p>
      </dgm:t>
    </dgm:pt>
    <dgm:pt modelId="{D84826D6-D188-47D8-B10A-999DE2EA3986}" type="sibTrans" cxnId="{6286E090-9A87-4B7C-A54B-B380BB7BC4C5}">
      <dgm:prSet/>
      <dgm:spPr/>
      <dgm:t>
        <a:bodyPr/>
        <a:lstStyle/>
        <a:p>
          <a:endParaRPr lang="en-ZA"/>
        </a:p>
      </dgm:t>
    </dgm:pt>
    <dgm:pt modelId="{FCE8373A-80C3-4D81-B6C9-35D8D0CD3EE4}">
      <dgm:prSet phldrT="[Text]" custT="1"/>
      <dgm:spPr/>
      <dgm:t>
        <a:bodyPr/>
        <a:lstStyle/>
        <a:p>
          <a:r>
            <a:rPr lang="en-ZA" sz="2400" dirty="0">
              <a:latin typeface="+mj-lt"/>
            </a:rPr>
            <a:t>Public interest</a:t>
          </a:r>
        </a:p>
      </dgm:t>
    </dgm:pt>
    <dgm:pt modelId="{1D700497-12FB-4113-A5E5-434E2B18429B}" type="sibTrans" cxnId="{FCD0B439-6DD7-4E39-8339-090F242F8A61}">
      <dgm:prSet/>
      <dgm:spPr/>
      <dgm:t>
        <a:bodyPr/>
        <a:lstStyle/>
        <a:p>
          <a:endParaRPr lang="en-ZA"/>
        </a:p>
      </dgm:t>
    </dgm:pt>
    <dgm:pt modelId="{E2D1C25D-2B5E-409D-A3FD-EAB4136C2A9B}" type="parTrans" cxnId="{FCD0B439-6DD7-4E39-8339-090F242F8A61}">
      <dgm:prSet/>
      <dgm:spPr/>
      <dgm:t>
        <a:bodyPr/>
        <a:lstStyle/>
        <a:p>
          <a:endParaRPr lang="en-ZA"/>
        </a:p>
      </dgm:t>
    </dgm:pt>
    <dgm:pt modelId="{61CD0371-411E-455D-AC02-D60FEC016BB0}" type="pres">
      <dgm:prSet presAssocID="{DAC28A12-B064-443C-8131-75AF931E7B6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A27BD844-3F76-4EDC-89DF-318259BDE5B6}" type="pres">
      <dgm:prSet presAssocID="{DAC28A12-B064-443C-8131-75AF931E7B63}" presName="dummyMaxCanvas" presStyleCnt="0"/>
      <dgm:spPr/>
    </dgm:pt>
    <dgm:pt modelId="{498782C2-D6AD-4187-A88F-8D653ED3454A}" type="pres">
      <dgm:prSet presAssocID="{DAC28A12-B064-443C-8131-75AF931E7B63}" presName="parentComposite" presStyleCnt="0"/>
      <dgm:spPr/>
    </dgm:pt>
    <dgm:pt modelId="{56FBC6CA-F569-4870-90D9-BDE3D5069893}" type="pres">
      <dgm:prSet presAssocID="{DAC28A12-B064-443C-8131-75AF931E7B63}" presName="parent1" presStyleLbl="alignAccFollowNode1" presStyleIdx="0" presStyleCnt="4">
        <dgm:presLayoutVars>
          <dgm:chMax val="4"/>
        </dgm:presLayoutVars>
      </dgm:prSet>
      <dgm:spPr/>
    </dgm:pt>
    <dgm:pt modelId="{2E930820-DBFE-44FC-8510-EB8C726EC1F1}" type="pres">
      <dgm:prSet presAssocID="{DAC28A12-B064-443C-8131-75AF931E7B63}" presName="parent2" presStyleLbl="alignAccFollowNode1" presStyleIdx="1" presStyleCnt="4">
        <dgm:presLayoutVars>
          <dgm:chMax val="4"/>
        </dgm:presLayoutVars>
      </dgm:prSet>
      <dgm:spPr/>
    </dgm:pt>
    <dgm:pt modelId="{E2D946A0-5276-4151-B436-A7AB606D346A}" type="pres">
      <dgm:prSet presAssocID="{DAC28A12-B064-443C-8131-75AF931E7B63}" presName="childrenComposite" presStyleCnt="0"/>
      <dgm:spPr/>
    </dgm:pt>
    <dgm:pt modelId="{F63B7C42-B4BF-4380-BD4E-46E546AD64BF}" type="pres">
      <dgm:prSet presAssocID="{DAC28A12-B064-443C-8131-75AF931E7B63}" presName="dummyMaxCanvas_ChildArea" presStyleCnt="0"/>
      <dgm:spPr/>
    </dgm:pt>
    <dgm:pt modelId="{27B434CA-3401-44EA-844A-B46B28424397}" type="pres">
      <dgm:prSet presAssocID="{DAC28A12-B064-443C-8131-75AF931E7B63}" presName="fulcrum" presStyleLbl="alignAccFollowNode1" presStyleIdx="2" presStyleCnt="4"/>
      <dgm:spPr/>
    </dgm:pt>
    <dgm:pt modelId="{868ED61F-E121-4A77-A8DB-0830339BCE1A}" type="pres">
      <dgm:prSet presAssocID="{DAC28A12-B064-443C-8131-75AF931E7B63}" presName="balance_13" presStyleLbl="alignAccFollowNode1" presStyleIdx="3" presStyleCnt="4">
        <dgm:presLayoutVars>
          <dgm:bulletEnabled val="1"/>
        </dgm:presLayoutVars>
      </dgm:prSet>
      <dgm:spPr/>
    </dgm:pt>
    <dgm:pt modelId="{BAF36E28-461C-4585-9632-59EEB214ABB2}" type="pres">
      <dgm:prSet presAssocID="{DAC28A12-B064-443C-8131-75AF931E7B63}" presName="right_13_1" presStyleLbl="node1" presStyleIdx="0" presStyleCnt="4">
        <dgm:presLayoutVars>
          <dgm:bulletEnabled val="1"/>
        </dgm:presLayoutVars>
      </dgm:prSet>
      <dgm:spPr/>
    </dgm:pt>
    <dgm:pt modelId="{F4B31167-D1CD-4FDC-AE3D-B1448C340AAD}" type="pres">
      <dgm:prSet presAssocID="{DAC28A12-B064-443C-8131-75AF931E7B63}" presName="right_13_2" presStyleLbl="node1" presStyleIdx="1" presStyleCnt="4">
        <dgm:presLayoutVars>
          <dgm:bulletEnabled val="1"/>
        </dgm:presLayoutVars>
      </dgm:prSet>
      <dgm:spPr/>
    </dgm:pt>
    <dgm:pt modelId="{6FE92E09-0991-4B70-99ED-D02FE5D2CF89}" type="pres">
      <dgm:prSet presAssocID="{DAC28A12-B064-443C-8131-75AF931E7B63}" presName="right_13_3" presStyleLbl="node1" presStyleIdx="2" presStyleCnt="4">
        <dgm:presLayoutVars>
          <dgm:bulletEnabled val="1"/>
        </dgm:presLayoutVars>
      </dgm:prSet>
      <dgm:spPr/>
    </dgm:pt>
    <dgm:pt modelId="{92BD3BB0-8A07-48D2-8B4A-4AC37C5D9371}" type="pres">
      <dgm:prSet presAssocID="{DAC28A12-B064-443C-8131-75AF931E7B63}" presName="left_13_1" presStyleLbl="node1" presStyleIdx="3" presStyleCnt="4">
        <dgm:presLayoutVars>
          <dgm:bulletEnabled val="1"/>
        </dgm:presLayoutVars>
      </dgm:prSet>
      <dgm:spPr/>
    </dgm:pt>
  </dgm:ptLst>
  <dgm:cxnLst>
    <dgm:cxn modelId="{FFAA0403-FF0C-4900-B696-307097C81088}" type="presOf" srcId="{AC869E44-39AB-4A20-B776-B5BD8B3C3D11}" destId="{BAF36E28-461C-4585-9632-59EEB214ABB2}" srcOrd="0" destOrd="0" presId="urn:microsoft.com/office/officeart/2005/8/layout/balance1"/>
    <dgm:cxn modelId="{B9A96212-A29D-4E36-93E5-8E2864AB237D}" type="presOf" srcId="{0A7F253C-3D23-43C4-A64B-30F1183C15ED}" destId="{6FE92E09-0991-4B70-99ED-D02FE5D2CF89}" srcOrd="0" destOrd="0" presId="urn:microsoft.com/office/officeart/2005/8/layout/balance1"/>
    <dgm:cxn modelId="{FCD0B439-6DD7-4E39-8339-090F242F8A61}" srcId="{DAC28A12-B064-443C-8131-75AF931E7B63}" destId="{FCE8373A-80C3-4D81-B6C9-35D8D0CD3EE4}" srcOrd="0" destOrd="0" parTransId="{E2D1C25D-2B5E-409D-A3FD-EAB4136C2A9B}" sibTransId="{1D700497-12FB-4113-A5E5-434E2B18429B}"/>
    <dgm:cxn modelId="{D53B2F40-F2CA-47DF-99FF-811BFC6497DB}" type="presOf" srcId="{33DA9067-FD27-43C0-83CF-F362AE41584C}" destId="{F4B31167-D1CD-4FDC-AE3D-B1448C340AAD}" srcOrd="0" destOrd="0" presId="urn:microsoft.com/office/officeart/2005/8/layout/balance1"/>
    <dgm:cxn modelId="{B65DF984-3EA7-44B4-8EB8-F38CF95EC489}" srcId="{FCE8373A-80C3-4D81-B6C9-35D8D0CD3EE4}" destId="{08A4FAF6-F0F6-4D76-B0E1-CE7870F4C11F}" srcOrd="0" destOrd="0" parTransId="{E0E2359A-11EE-4D06-9718-DF30E760AEB8}" sibTransId="{B2F29F6D-5C99-4C3F-9851-F88982C71755}"/>
    <dgm:cxn modelId="{6286E090-9A87-4B7C-A54B-B380BB7BC4C5}" srcId="{F3AAE197-3135-4452-8006-F59E670B2524}" destId="{0A7F253C-3D23-43C4-A64B-30F1183C15ED}" srcOrd="2" destOrd="0" parTransId="{7C2713CA-588A-4D04-BF4B-7AFFAA75C68C}" sibTransId="{D84826D6-D188-47D8-B10A-999DE2EA3986}"/>
    <dgm:cxn modelId="{92DA1A9B-8929-4A9C-BD63-53833EB84D57}" type="presOf" srcId="{FCE8373A-80C3-4D81-B6C9-35D8D0CD3EE4}" destId="{56FBC6CA-F569-4870-90D9-BDE3D5069893}" srcOrd="0" destOrd="0" presId="urn:microsoft.com/office/officeart/2005/8/layout/balance1"/>
    <dgm:cxn modelId="{723C5DA9-F6EE-42D1-8072-6A47438F2B26}" srcId="{F3AAE197-3135-4452-8006-F59E670B2524}" destId="{33DA9067-FD27-43C0-83CF-F362AE41584C}" srcOrd="1" destOrd="0" parTransId="{D5955964-6394-43C2-AA6C-A1A3C56DEDC8}" sibTransId="{11BA89BE-2176-43ED-86C5-B3DA86152C82}"/>
    <dgm:cxn modelId="{6D9C7EAA-631F-4FCD-A39B-4E78A0141C27}" srcId="{DAC28A12-B064-443C-8131-75AF931E7B63}" destId="{F3AAE197-3135-4452-8006-F59E670B2524}" srcOrd="1" destOrd="0" parTransId="{9A54E1AA-AB15-4365-B293-33D5A17B811D}" sibTransId="{957F1238-384F-4622-91E1-45ED048EC0B5}"/>
    <dgm:cxn modelId="{E31D4FDE-F9C6-4B6F-88B4-B6820BAEA67F}" type="presOf" srcId="{DAC28A12-B064-443C-8131-75AF931E7B63}" destId="{61CD0371-411E-455D-AC02-D60FEC016BB0}" srcOrd="0" destOrd="0" presId="urn:microsoft.com/office/officeart/2005/8/layout/balance1"/>
    <dgm:cxn modelId="{4CC37AE4-5E97-424F-9B05-1CFD62B32AEC}" type="presOf" srcId="{08A4FAF6-F0F6-4D76-B0E1-CE7870F4C11F}" destId="{92BD3BB0-8A07-48D2-8B4A-4AC37C5D9371}" srcOrd="0" destOrd="0" presId="urn:microsoft.com/office/officeart/2005/8/layout/balance1"/>
    <dgm:cxn modelId="{2AF452F1-6733-463C-BA33-4547568C35FC}" srcId="{F3AAE197-3135-4452-8006-F59E670B2524}" destId="{AC869E44-39AB-4A20-B776-B5BD8B3C3D11}" srcOrd="0" destOrd="0" parTransId="{104A0102-52D2-49A5-87BE-98B7A36C232C}" sibTransId="{927A28DF-E9CC-4334-AFFB-EF45B954DE0E}"/>
    <dgm:cxn modelId="{12CEB9F3-C129-4B83-969E-BEFEE87B3ED3}" type="presOf" srcId="{F3AAE197-3135-4452-8006-F59E670B2524}" destId="{2E930820-DBFE-44FC-8510-EB8C726EC1F1}" srcOrd="0" destOrd="0" presId="urn:microsoft.com/office/officeart/2005/8/layout/balance1"/>
    <dgm:cxn modelId="{37B6AD10-5A5F-47C7-B9D6-743F79ACCC92}" type="presParOf" srcId="{61CD0371-411E-455D-AC02-D60FEC016BB0}" destId="{A27BD844-3F76-4EDC-89DF-318259BDE5B6}" srcOrd="0" destOrd="0" presId="urn:microsoft.com/office/officeart/2005/8/layout/balance1"/>
    <dgm:cxn modelId="{251A285B-167F-4169-9E33-E80A0A39C413}" type="presParOf" srcId="{61CD0371-411E-455D-AC02-D60FEC016BB0}" destId="{498782C2-D6AD-4187-A88F-8D653ED3454A}" srcOrd="1" destOrd="0" presId="urn:microsoft.com/office/officeart/2005/8/layout/balance1"/>
    <dgm:cxn modelId="{5A3D7B9D-0443-4197-9BAA-401605C59837}" type="presParOf" srcId="{498782C2-D6AD-4187-A88F-8D653ED3454A}" destId="{56FBC6CA-F569-4870-90D9-BDE3D5069893}" srcOrd="0" destOrd="0" presId="urn:microsoft.com/office/officeart/2005/8/layout/balance1"/>
    <dgm:cxn modelId="{9CB36602-B572-4F6B-B8A1-DB0EC524D0D6}" type="presParOf" srcId="{498782C2-D6AD-4187-A88F-8D653ED3454A}" destId="{2E930820-DBFE-44FC-8510-EB8C726EC1F1}" srcOrd="1" destOrd="0" presId="urn:microsoft.com/office/officeart/2005/8/layout/balance1"/>
    <dgm:cxn modelId="{31E43055-53EF-48AB-8C46-99220AB6F6A0}" type="presParOf" srcId="{61CD0371-411E-455D-AC02-D60FEC016BB0}" destId="{E2D946A0-5276-4151-B436-A7AB606D346A}" srcOrd="2" destOrd="0" presId="urn:microsoft.com/office/officeart/2005/8/layout/balance1"/>
    <dgm:cxn modelId="{680211A8-8C6C-40B2-9451-2823EF5D62F7}" type="presParOf" srcId="{E2D946A0-5276-4151-B436-A7AB606D346A}" destId="{F63B7C42-B4BF-4380-BD4E-46E546AD64BF}" srcOrd="0" destOrd="0" presId="urn:microsoft.com/office/officeart/2005/8/layout/balance1"/>
    <dgm:cxn modelId="{2E1BE32C-6B1D-439A-AFD5-F8AA0C41C100}" type="presParOf" srcId="{E2D946A0-5276-4151-B436-A7AB606D346A}" destId="{27B434CA-3401-44EA-844A-B46B28424397}" srcOrd="1" destOrd="0" presId="urn:microsoft.com/office/officeart/2005/8/layout/balance1"/>
    <dgm:cxn modelId="{AD7E8800-A9FD-44AB-849A-8B5F0D4EAAC1}" type="presParOf" srcId="{E2D946A0-5276-4151-B436-A7AB606D346A}" destId="{868ED61F-E121-4A77-A8DB-0830339BCE1A}" srcOrd="2" destOrd="0" presId="urn:microsoft.com/office/officeart/2005/8/layout/balance1"/>
    <dgm:cxn modelId="{B7680F57-9748-4B43-8679-FA3BC23C619C}" type="presParOf" srcId="{E2D946A0-5276-4151-B436-A7AB606D346A}" destId="{BAF36E28-461C-4585-9632-59EEB214ABB2}" srcOrd="3" destOrd="0" presId="urn:microsoft.com/office/officeart/2005/8/layout/balance1"/>
    <dgm:cxn modelId="{57B2C87C-7F52-4E3C-9E04-C966052EE789}" type="presParOf" srcId="{E2D946A0-5276-4151-B436-A7AB606D346A}" destId="{F4B31167-D1CD-4FDC-AE3D-B1448C340AAD}" srcOrd="4" destOrd="0" presId="urn:microsoft.com/office/officeart/2005/8/layout/balance1"/>
    <dgm:cxn modelId="{DEE9338E-1438-48BF-BE28-307CCDD90D7F}" type="presParOf" srcId="{E2D946A0-5276-4151-B436-A7AB606D346A}" destId="{6FE92E09-0991-4B70-99ED-D02FE5D2CF89}" srcOrd="5" destOrd="0" presId="urn:microsoft.com/office/officeart/2005/8/layout/balance1"/>
    <dgm:cxn modelId="{6355F2DC-0145-48A4-848E-2B021F702868}" type="presParOf" srcId="{E2D946A0-5276-4151-B436-A7AB606D346A}" destId="{92BD3BB0-8A07-48D2-8B4A-4AC37C5D9371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A52E95-78FE-4ABB-A1DA-3193F5F1AA5B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5B2BEAE-7D02-4BD4-BFA8-049FB9276D13}">
      <dgm:prSet phldrT="[Text]" custT="1"/>
      <dgm:spPr/>
      <dgm:t>
        <a:bodyPr/>
        <a:lstStyle/>
        <a:p>
          <a:pPr algn="ctr"/>
          <a:r>
            <a:rPr lang="en-ZA" sz="2200" dirty="0">
              <a:latin typeface="+mj-lt"/>
            </a:rPr>
            <a:t>Urge ICASA to prioritise remediating digital inequality in South Africa in an effort to achieve meaningful universal access</a:t>
          </a:r>
        </a:p>
      </dgm:t>
    </dgm:pt>
    <dgm:pt modelId="{4AFD3C29-2DBE-4881-96F1-297CE67E5E5E}" type="parTrans" cxnId="{2A2DACA2-B660-4CB7-9730-0655F2DEE466}">
      <dgm:prSet/>
      <dgm:spPr/>
      <dgm:t>
        <a:bodyPr/>
        <a:lstStyle/>
        <a:p>
          <a:endParaRPr lang="en-ZA"/>
        </a:p>
      </dgm:t>
    </dgm:pt>
    <dgm:pt modelId="{96B2ED52-DEE3-4B7A-962D-D82D2A86242A}" type="sibTrans" cxnId="{2A2DACA2-B660-4CB7-9730-0655F2DEE466}">
      <dgm:prSet/>
      <dgm:spPr/>
      <dgm:t>
        <a:bodyPr/>
        <a:lstStyle/>
        <a:p>
          <a:endParaRPr lang="en-ZA"/>
        </a:p>
      </dgm:t>
    </dgm:pt>
    <dgm:pt modelId="{0BC9F5FC-8BCA-4B36-A5F5-C7CC1D7E8DA8}">
      <dgm:prSet phldrT="[Text]" custT="1"/>
      <dgm:spPr/>
      <dgm:t>
        <a:bodyPr/>
        <a:lstStyle/>
        <a:p>
          <a:pPr algn="ctr"/>
          <a:r>
            <a:rPr lang="en-ZA" sz="2200" dirty="0">
              <a:latin typeface="+mj-lt"/>
            </a:rPr>
            <a:t>Adopt a rights-based approach to the inquiry, with a focus on freedom of expression, access to information and equality</a:t>
          </a:r>
        </a:p>
      </dgm:t>
    </dgm:pt>
    <dgm:pt modelId="{C2A8AEA0-491E-49B6-B118-E0751C47C3BA}" type="parTrans" cxnId="{3C65EBA2-FC5A-42FF-94CA-CD08B7933878}">
      <dgm:prSet/>
      <dgm:spPr/>
      <dgm:t>
        <a:bodyPr/>
        <a:lstStyle/>
        <a:p>
          <a:endParaRPr lang="en-ZA"/>
        </a:p>
      </dgm:t>
    </dgm:pt>
    <dgm:pt modelId="{9228A191-1D5A-4AF4-BCE1-BEE427D04903}" type="sibTrans" cxnId="{3C65EBA2-FC5A-42FF-94CA-CD08B7933878}">
      <dgm:prSet/>
      <dgm:spPr/>
      <dgm:t>
        <a:bodyPr/>
        <a:lstStyle/>
        <a:p>
          <a:endParaRPr lang="en-ZA"/>
        </a:p>
      </dgm:t>
    </dgm:pt>
    <dgm:pt modelId="{73B0C853-7213-4DA9-8F59-A5651AC5873A}">
      <dgm:prSet phldrT="[Text]" custT="1"/>
      <dgm:spPr/>
      <dgm:t>
        <a:bodyPr/>
        <a:lstStyle/>
        <a:p>
          <a:pPr algn="ctr"/>
          <a:r>
            <a:rPr lang="en-ZA" sz="2200" dirty="0">
              <a:latin typeface="+mj-lt"/>
            </a:rPr>
            <a:t>Seek to ensure the coherent and accountable implementation of policies and better coordination across different stakeholders</a:t>
          </a:r>
        </a:p>
      </dgm:t>
    </dgm:pt>
    <dgm:pt modelId="{7587CEBB-8253-475D-AFA2-D6F043AFC0C0}" type="parTrans" cxnId="{9557FD1E-3D7F-4B6C-B410-17DF7C01B5C2}">
      <dgm:prSet/>
      <dgm:spPr/>
      <dgm:t>
        <a:bodyPr/>
        <a:lstStyle/>
        <a:p>
          <a:endParaRPr lang="en-ZA"/>
        </a:p>
      </dgm:t>
    </dgm:pt>
    <dgm:pt modelId="{C689D23C-DF6F-40C2-8FD1-81FFD8DDD24C}" type="sibTrans" cxnId="{9557FD1E-3D7F-4B6C-B410-17DF7C01B5C2}">
      <dgm:prSet/>
      <dgm:spPr/>
      <dgm:t>
        <a:bodyPr/>
        <a:lstStyle/>
        <a:p>
          <a:endParaRPr lang="en-ZA"/>
        </a:p>
      </dgm:t>
    </dgm:pt>
    <dgm:pt modelId="{CFF662D9-03CC-47F1-802B-3B1F5F01F8D3}">
      <dgm:prSet phldrT="[Text]" custT="1"/>
      <dgm:spPr/>
      <dgm:t>
        <a:bodyPr/>
        <a:lstStyle/>
        <a:p>
          <a:pPr algn="ctr"/>
          <a:r>
            <a:rPr lang="en-ZA" sz="2200" dirty="0">
              <a:latin typeface="+mj-lt"/>
            </a:rPr>
            <a:t>Approach issues in a holistic manner that considers all aspects affecting the digital divide across different segments of the market</a:t>
          </a:r>
        </a:p>
      </dgm:t>
    </dgm:pt>
    <dgm:pt modelId="{91CB227F-CD45-4B24-908F-4E9A56C686B4}" type="parTrans" cxnId="{F1AE91B3-990D-422B-9894-CCBB51270BB1}">
      <dgm:prSet/>
      <dgm:spPr/>
      <dgm:t>
        <a:bodyPr/>
        <a:lstStyle/>
        <a:p>
          <a:endParaRPr lang="en-ZA"/>
        </a:p>
      </dgm:t>
    </dgm:pt>
    <dgm:pt modelId="{C2731CEC-798F-45E6-96EC-C9C2E2F58EC5}" type="sibTrans" cxnId="{F1AE91B3-990D-422B-9894-CCBB51270BB1}">
      <dgm:prSet/>
      <dgm:spPr/>
      <dgm:t>
        <a:bodyPr/>
        <a:lstStyle/>
        <a:p>
          <a:endParaRPr lang="en-ZA"/>
        </a:p>
      </dgm:t>
    </dgm:pt>
    <dgm:pt modelId="{EA851E60-8AFA-4987-8407-EADCEB5106ED}" type="pres">
      <dgm:prSet presAssocID="{C0A52E95-78FE-4ABB-A1DA-3193F5F1AA5B}" presName="Name0" presStyleCnt="0">
        <dgm:presLayoutVars>
          <dgm:dir/>
          <dgm:resizeHandles val="exact"/>
        </dgm:presLayoutVars>
      </dgm:prSet>
      <dgm:spPr/>
    </dgm:pt>
    <dgm:pt modelId="{F42753F9-B1D1-424D-8A42-13A71391BF8F}" type="pres">
      <dgm:prSet presAssocID="{C0A52E95-78FE-4ABB-A1DA-3193F5F1AA5B}" presName="bkgdShp" presStyleLbl="alignAccFollowNode1" presStyleIdx="0" presStyleCnt="1"/>
      <dgm:spPr/>
    </dgm:pt>
    <dgm:pt modelId="{BA9E9B53-0489-4B29-84EC-31AC9D6BB83E}" type="pres">
      <dgm:prSet presAssocID="{C0A52E95-78FE-4ABB-A1DA-3193F5F1AA5B}" presName="linComp" presStyleCnt="0"/>
      <dgm:spPr/>
    </dgm:pt>
    <dgm:pt modelId="{1788CC8B-B65D-4F5A-B5B0-E9CA92B87E25}" type="pres">
      <dgm:prSet presAssocID="{45B2BEAE-7D02-4BD4-BFA8-049FB9276D13}" presName="compNode" presStyleCnt="0"/>
      <dgm:spPr/>
    </dgm:pt>
    <dgm:pt modelId="{B6B9AB30-4D26-4BBB-8735-2817A0017D12}" type="pres">
      <dgm:prSet presAssocID="{45B2BEAE-7D02-4BD4-BFA8-049FB9276D13}" presName="node" presStyleLbl="node1" presStyleIdx="0" presStyleCnt="4">
        <dgm:presLayoutVars>
          <dgm:bulletEnabled val="1"/>
        </dgm:presLayoutVars>
      </dgm:prSet>
      <dgm:spPr/>
    </dgm:pt>
    <dgm:pt modelId="{FEB0A46D-9F50-4775-AC4F-01BCA9574726}" type="pres">
      <dgm:prSet presAssocID="{45B2BEAE-7D02-4BD4-BFA8-049FB9276D13}" presName="invisiNode" presStyleLbl="node1" presStyleIdx="0" presStyleCnt="4"/>
      <dgm:spPr/>
    </dgm:pt>
    <dgm:pt modelId="{04675FDE-41B4-4F52-AA07-BFFF5C46A81C}" type="pres">
      <dgm:prSet presAssocID="{45B2BEAE-7D02-4BD4-BFA8-049FB9276D13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Aspiration"/>
        </a:ext>
      </dgm:extLst>
    </dgm:pt>
    <dgm:pt modelId="{E8D0E95E-437C-4271-B4ED-D4FC88CA44D3}" type="pres">
      <dgm:prSet presAssocID="{96B2ED52-DEE3-4B7A-962D-D82D2A86242A}" presName="sibTrans" presStyleLbl="sibTrans2D1" presStyleIdx="0" presStyleCnt="0"/>
      <dgm:spPr/>
    </dgm:pt>
    <dgm:pt modelId="{5831C216-F6C7-4ED2-AB15-64041F2E4025}" type="pres">
      <dgm:prSet presAssocID="{0BC9F5FC-8BCA-4B36-A5F5-C7CC1D7E8DA8}" presName="compNode" presStyleCnt="0"/>
      <dgm:spPr/>
    </dgm:pt>
    <dgm:pt modelId="{8BCFC7AA-8435-4E8A-BAF4-A75404149C18}" type="pres">
      <dgm:prSet presAssocID="{0BC9F5FC-8BCA-4B36-A5F5-C7CC1D7E8DA8}" presName="node" presStyleLbl="node1" presStyleIdx="1" presStyleCnt="4">
        <dgm:presLayoutVars>
          <dgm:bulletEnabled val="1"/>
        </dgm:presLayoutVars>
      </dgm:prSet>
      <dgm:spPr/>
    </dgm:pt>
    <dgm:pt modelId="{03213EEE-F0E3-42E5-97AC-251821730827}" type="pres">
      <dgm:prSet presAssocID="{0BC9F5FC-8BCA-4B36-A5F5-C7CC1D7E8DA8}" presName="invisiNode" presStyleLbl="node1" presStyleIdx="1" presStyleCnt="4"/>
      <dgm:spPr/>
    </dgm:pt>
    <dgm:pt modelId="{D5E694E6-2567-43EF-970B-B23A4E669C68}" type="pres">
      <dgm:prSet presAssocID="{0BC9F5FC-8BCA-4B36-A5F5-C7CC1D7E8DA8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2CB3EEA-F6C6-4585-AC78-9D74126F04E7}" type="pres">
      <dgm:prSet presAssocID="{9228A191-1D5A-4AF4-BCE1-BEE427D04903}" presName="sibTrans" presStyleLbl="sibTrans2D1" presStyleIdx="0" presStyleCnt="0"/>
      <dgm:spPr/>
    </dgm:pt>
    <dgm:pt modelId="{576BC0FB-4F02-4CC0-A8F6-870C843937B5}" type="pres">
      <dgm:prSet presAssocID="{73B0C853-7213-4DA9-8F59-A5651AC5873A}" presName="compNode" presStyleCnt="0"/>
      <dgm:spPr/>
    </dgm:pt>
    <dgm:pt modelId="{603A12A1-E349-42A1-9719-5E25781538BA}" type="pres">
      <dgm:prSet presAssocID="{73B0C853-7213-4DA9-8F59-A5651AC5873A}" presName="node" presStyleLbl="node1" presStyleIdx="2" presStyleCnt="4">
        <dgm:presLayoutVars>
          <dgm:bulletEnabled val="1"/>
        </dgm:presLayoutVars>
      </dgm:prSet>
      <dgm:spPr/>
    </dgm:pt>
    <dgm:pt modelId="{34372D70-0DEE-461D-A4C8-05E7033F0F6A}" type="pres">
      <dgm:prSet presAssocID="{73B0C853-7213-4DA9-8F59-A5651AC5873A}" presName="invisiNode" presStyleLbl="node1" presStyleIdx="2" presStyleCnt="4"/>
      <dgm:spPr/>
    </dgm:pt>
    <dgm:pt modelId="{B44F9289-44DC-4373-921E-75B33CD213D5}" type="pres">
      <dgm:prSet presAssocID="{73B0C853-7213-4DA9-8F59-A5651AC5873A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27FC051A-AE5E-4DEC-A86A-3FB78C3A96EE}" type="pres">
      <dgm:prSet presAssocID="{C689D23C-DF6F-40C2-8FD1-81FFD8DDD24C}" presName="sibTrans" presStyleLbl="sibTrans2D1" presStyleIdx="0" presStyleCnt="0"/>
      <dgm:spPr/>
    </dgm:pt>
    <dgm:pt modelId="{8AC18B14-5259-403F-AA08-DD79FACC8205}" type="pres">
      <dgm:prSet presAssocID="{CFF662D9-03CC-47F1-802B-3B1F5F01F8D3}" presName="compNode" presStyleCnt="0"/>
      <dgm:spPr/>
    </dgm:pt>
    <dgm:pt modelId="{A1EFD23B-A9A8-4DB0-9AEE-802D3D207279}" type="pres">
      <dgm:prSet presAssocID="{CFF662D9-03CC-47F1-802B-3B1F5F01F8D3}" presName="node" presStyleLbl="node1" presStyleIdx="3" presStyleCnt="4">
        <dgm:presLayoutVars>
          <dgm:bulletEnabled val="1"/>
        </dgm:presLayoutVars>
      </dgm:prSet>
      <dgm:spPr/>
    </dgm:pt>
    <dgm:pt modelId="{F0774FE8-563B-4D45-99B6-D33CF9559EE6}" type="pres">
      <dgm:prSet presAssocID="{CFF662D9-03CC-47F1-802B-3B1F5F01F8D3}" presName="invisiNode" presStyleLbl="node1" presStyleIdx="3" presStyleCnt="4"/>
      <dgm:spPr/>
    </dgm:pt>
    <dgm:pt modelId="{0F369FD2-E999-4A7E-B81F-7CEBC4924B51}" type="pres">
      <dgm:prSet presAssocID="{CFF662D9-03CC-47F1-802B-3B1F5F01F8D3}" presName="imagNode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Circles with arrows"/>
        </a:ext>
      </dgm:extLst>
    </dgm:pt>
  </dgm:ptLst>
  <dgm:cxnLst>
    <dgm:cxn modelId="{9557FD1E-3D7F-4B6C-B410-17DF7C01B5C2}" srcId="{C0A52E95-78FE-4ABB-A1DA-3193F5F1AA5B}" destId="{73B0C853-7213-4DA9-8F59-A5651AC5873A}" srcOrd="2" destOrd="0" parTransId="{7587CEBB-8253-475D-AFA2-D6F043AFC0C0}" sibTransId="{C689D23C-DF6F-40C2-8FD1-81FFD8DDD24C}"/>
    <dgm:cxn modelId="{71C9162A-1BEB-448F-BEFF-A9D25500DEA0}" type="presOf" srcId="{9228A191-1D5A-4AF4-BCE1-BEE427D04903}" destId="{B2CB3EEA-F6C6-4585-AC78-9D74126F04E7}" srcOrd="0" destOrd="0" presId="urn:microsoft.com/office/officeart/2005/8/layout/pList2"/>
    <dgm:cxn modelId="{D09DD360-0E7A-429F-8620-9932268F5BED}" type="presOf" srcId="{96B2ED52-DEE3-4B7A-962D-D82D2A86242A}" destId="{E8D0E95E-437C-4271-B4ED-D4FC88CA44D3}" srcOrd="0" destOrd="0" presId="urn:microsoft.com/office/officeart/2005/8/layout/pList2"/>
    <dgm:cxn modelId="{218BF760-8E97-4A27-956D-6987D92AB936}" type="presOf" srcId="{45B2BEAE-7D02-4BD4-BFA8-049FB9276D13}" destId="{B6B9AB30-4D26-4BBB-8735-2817A0017D12}" srcOrd="0" destOrd="0" presId="urn:microsoft.com/office/officeart/2005/8/layout/pList2"/>
    <dgm:cxn modelId="{CDCB3565-B8F5-41FC-88E0-C871ABA6FDD4}" type="presOf" srcId="{CFF662D9-03CC-47F1-802B-3B1F5F01F8D3}" destId="{A1EFD23B-A9A8-4DB0-9AEE-802D3D207279}" srcOrd="0" destOrd="0" presId="urn:microsoft.com/office/officeart/2005/8/layout/pList2"/>
    <dgm:cxn modelId="{41124890-AE9B-4F14-A211-0D6D0A4449CE}" type="presOf" srcId="{C689D23C-DF6F-40C2-8FD1-81FFD8DDD24C}" destId="{27FC051A-AE5E-4DEC-A86A-3FB78C3A96EE}" srcOrd="0" destOrd="0" presId="urn:microsoft.com/office/officeart/2005/8/layout/pList2"/>
    <dgm:cxn modelId="{D81D1DA1-2BC9-4AEE-BAAD-0D6DE17ED6D9}" type="presOf" srcId="{C0A52E95-78FE-4ABB-A1DA-3193F5F1AA5B}" destId="{EA851E60-8AFA-4987-8407-EADCEB5106ED}" srcOrd="0" destOrd="0" presId="urn:microsoft.com/office/officeart/2005/8/layout/pList2"/>
    <dgm:cxn modelId="{718EC5A1-B12C-4A2A-9428-A465D7BDDA86}" type="presOf" srcId="{73B0C853-7213-4DA9-8F59-A5651AC5873A}" destId="{603A12A1-E349-42A1-9719-5E25781538BA}" srcOrd="0" destOrd="0" presId="urn:microsoft.com/office/officeart/2005/8/layout/pList2"/>
    <dgm:cxn modelId="{2A2DACA2-B660-4CB7-9730-0655F2DEE466}" srcId="{C0A52E95-78FE-4ABB-A1DA-3193F5F1AA5B}" destId="{45B2BEAE-7D02-4BD4-BFA8-049FB9276D13}" srcOrd="0" destOrd="0" parTransId="{4AFD3C29-2DBE-4881-96F1-297CE67E5E5E}" sibTransId="{96B2ED52-DEE3-4B7A-962D-D82D2A86242A}"/>
    <dgm:cxn modelId="{3C65EBA2-FC5A-42FF-94CA-CD08B7933878}" srcId="{C0A52E95-78FE-4ABB-A1DA-3193F5F1AA5B}" destId="{0BC9F5FC-8BCA-4B36-A5F5-C7CC1D7E8DA8}" srcOrd="1" destOrd="0" parTransId="{C2A8AEA0-491E-49B6-B118-E0751C47C3BA}" sibTransId="{9228A191-1D5A-4AF4-BCE1-BEE427D04903}"/>
    <dgm:cxn modelId="{F1AE91B3-990D-422B-9894-CCBB51270BB1}" srcId="{C0A52E95-78FE-4ABB-A1DA-3193F5F1AA5B}" destId="{CFF662D9-03CC-47F1-802B-3B1F5F01F8D3}" srcOrd="3" destOrd="0" parTransId="{91CB227F-CD45-4B24-908F-4E9A56C686B4}" sibTransId="{C2731CEC-798F-45E6-96EC-C9C2E2F58EC5}"/>
    <dgm:cxn modelId="{838566C2-BA0E-4FC2-A105-EF097576C696}" type="presOf" srcId="{0BC9F5FC-8BCA-4B36-A5F5-C7CC1D7E8DA8}" destId="{8BCFC7AA-8435-4E8A-BAF4-A75404149C18}" srcOrd="0" destOrd="0" presId="urn:microsoft.com/office/officeart/2005/8/layout/pList2"/>
    <dgm:cxn modelId="{8E69342D-09A2-4579-AB36-22B71E8CBDCD}" type="presParOf" srcId="{EA851E60-8AFA-4987-8407-EADCEB5106ED}" destId="{F42753F9-B1D1-424D-8A42-13A71391BF8F}" srcOrd="0" destOrd="0" presId="urn:microsoft.com/office/officeart/2005/8/layout/pList2"/>
    <dgm:cxn modelId="{D18C3069-DBED-4914-8975-BBCF27DA38F5}" type="presParOf" srcId="{EA851E60-8AFA-4987-8407-EADCEB5106ED}" destId="{BA9E9B53-0489-4B29-84EC-31AC9D6BB83E}" srcOrd="1" destOrd="0" presId="urn:microsoft.com/office/officeart/2005/8/layout/pList2"/>
    <dgm:cxn modelId="{881520A4-8CC5-4D51-8A3B-FA2219B30B54}" type="presParOf" srcId="{BA9E9B53-0489-4B29-84EC-31AC9D6BB83E}" destId="{1788CC8B-B65D-4F5A-B5B0-E9CA92B87E25}" srcOrd="0" destOrd="0" presId="urn:microsoft.com/office/officeart/2005/8/layout/pList2"/>
    <dgm:cxn modelId="{56746E83-4491-4E94-9F79-0EA0818B6D9F}" type="presParOf" srcId="{1788CC8B-B65D-4F5A-B5B0-E9CA92B87E25}" destId="{B6B9AB30-4D26-4BBB-8735-2817A0017D12}" srcOrd="0" destOrd="0" presId="urn:microsoft.com/office/officeart/2005/8/layout/pList2"/>
    <dgm:cxn modelId="{AF8EF1EE-BE36-4420-927E-F2AD127B1FD6}" type="presParOf" srcId="{1788CC8B-B65D-4F5A-B5B0-E9CA92B87E25}" destId="{FEB0A46D-9F50-4775-AC4F-01BCA9574726}" srcOrd="1" destOrd="0" presId="urn:microsoft.com/office/officeart/2005/8/layout/pList2"/>
    <dgm:cxn modelId="{3DCF9880-1177-47DA-9B0B-7C58056E65AF}" type="presParOf" srcId="{1788CC8B-B65D-4F5A-B5B0-E9CA92B87E25}" destId="{04675FDE-41B4-4F52-AA07-BFFF5C46A81C}" srcOrd="2" destOrd="0" presId="urn:microsoft.com/office/officeart/2005/8/layout/pList2"/>
    <dgm:cxn modelId="{73A7EDBF-5E45-4668-97B2-37723B66C6BE}" type="presParOf" srcId="{BA9E9B53-0489-4B29-84EC-31AC9D6BB83E}" destId="{E8D0E95E-437C-4271-B4ED-D4FC88CA44D3}" srcOrd="1" destOrd="0" presId="urn:microsoft.com/office/officeart/2005/8/layout/pList2"/>
    <dgm:cxn modelId="{D351CED0-F375-4385-9F1D-7A8FC235E22C}" type="presParOf" srcId="{BA9E9B53-0489-4B29-84EC-31AC9D6BB83E}" destId="{5831C216-F6C7-4ED2-AB15-64041F2E4025}" srcOrd="2" destOrd="0" presId="urn:microsoft.com/office/officeart/2005/8/layout/pList2"/>
    <dgm:cxn modelId="{1BDD8F82-D2C9-44F1-91A6-880151B91E2B}" type="presParOf" srcId="{5831C216-F6C7-4ED2-AB15-64041F2E4025}" destId="{8BCFC7AA-8435-4E8A-BAF4-A75404149C18}" srcOrd="0" destOrd="0" presId="urn:microsoft.com/office/officeart/2005/8/layout/pList2"/>
    <dgm:cxn modelId="{76C5F18B-81D4-43A6-8673-275B121817ED}" type="presParOf" srcId="{5831C216-F6C7-4ED2-AB15-64041F2E4025}" destId="{03213EEE-F0E3-42E5-97AC-251821730827}" srcOrd="1" destOrd="0" presId="urn:microsoft.com/office/officeart/2005/8/layout/pList2"/>
    <dgm:cxn modelId="{B69820E0-483C-48E5-BC02-2CD038DB1E8A}" type="presParOf" srcId="{5831C216-F6C7-4ED2-AB15-64041F2E4025}" destId="{D5E694E6-2567-43EF-970B-B23A4E669C68}" srcOrd="2" destOrd="0" presId="urn:microsoft.com/office/officeart/2005/8/layout/pList2"/>
    <dgm:cxn modelId="{1EEB764A-5A38-4273-BE9A-88739DC80B0F}" type="presParOf" srcId="{BA9E9B53-0489-4B29-84EC-31AC9D6BB83E}" destId="{B2CB3EEA-F6C6-4585-AC78-9D74126F04E7}" srcOrd="3" destOrd="0" presId="urn:microsoft.com/office/officeart/2005/8/layout/pList2"/>
    <dgm:cxn modelId="{AB7F6A78-5C7A-4EAF-827B-9EFE86A92EB5}" type="presParOf" srcId="{BA9E9B53-0489-4B29-84EC-31AC9D6BB83E}" destId="{576BC0FB-4F02-4CC0-A8F6-870C843937B5}" srcOrd="4" destOrd="0" presId="urn:microsoft.com/office/officeart/2005/8/layout/pList2"/>
    <dgm:cxn modelId="{FDF0185A-1429-418D-A16B-5368D7C820A7}" type="presParOf" srcId="{576BC0FB-4F02-4CC0-A8F6-870C843937B5}" destId="{603A12A1-E349-42A1-9719-5E25781538BA}" srcOrd="0" destOrd="0" presId="urn:microsoft.com/office/officeart/2005/8/layout/pList2"/>
    <dgm:cxn modelId="{95146ADB-CEF4-4253-A535-6D004927E1B5}" type="presParOf" srcId="{576BC0FB-4F02-4CC0-A8F6-870C843937B5}" destId="{34372D70-0DEE-461D-A4C8-05E7033F0F6A}" srcOrd="1" destOrd="0" presId="urn:microsoft.com/office/officeart/2005/8/layout/pList2"/>
    <dgm:cxn modelId="{CF0D9490-CAF6-4FEF-A4A0-98B3C62AA3D9}" type="presParOf" srcId="{576BC0FB-4F02-4CC0-A8F6-870C843937B5}" destId="{B44F9289-44DC-4373-921E-75B33CD213D5}" srcOrd="2" destOrd="0" presId="urn:microsoft.com/office/officeart/2005/8/layout/pList2"/>
    <dgm:cxn modelId="{F22D47AB-AC6B-42AC-BB93-AD023918926A}" type="presParOf" srcId="{BA9E9B53-0489-4B29-84EC-31AC9D6BB83E}" destId="{27FC051A-AE5E-4DEC-A86A-3FB78C3A96EE}" srcOrd="5" destOrd="0" presId="urn:microsoft.com/office/officeart/2005/8/layout/pList2"/>
    <dgm:cxn modelId="{64036A57-755F-4FA1-9DF5-A2F2DAAB5475}" type="presParOf" srcId="{BA9E9B53-0489-4B29-84EC-31AC9D6BB83E}" destId="{8AC18B14-5259-403F-AA08-DD79FACC8205}" srcOrd="6" destOrd="0" presId="urn:microsoft.com/office/officeart/2005/8/layout/pList2"/>
    <dgm:cxn modelId="{33A8D088-A9AC-4042-8DAD-D8B28B098BBF}" type="presParOf" srcId="{8AC18B14-5259-403F-AA08-DD79FACC8205}" destId="{A1EFD23B-A9A8-4DB0-9AEE-802D3D207279}" srcOrd="0" destOrd="0" presId="urn:microsoft.com/office/officeart/2005/8/layout/pList2"/>
    <dgm:cxn modelId="{64FB1D70-8099-4800-9B99-3E5352702A10}" type="presParOf" srcId="{8AC18B14-5259-403F-AA08-DD79FACC8205}" destId="{F0774FE8-563B-4D45-99B6-D33CF9559EE6}" srcOrd="1" destOrd="0" presId="urn:microsoft.com/office/officeart/2005/8/layout/pList2"/>
    <dgm:cxn modelId="{4652CB97-58D1-4DD5-A181-218AC01C1017}" type="presParOf" srcId="{8AC18B14-5259-403F-AA08-DD79FACC8205}" destId="{0F369FD2-E999-4A7E-B81F-7CEBC4924B51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1C2469-F5CD-43CF-9A6D-365F43D967E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6A693C4F-2C8A-42FB-BF6A-6C59B751113E}">
      <dgm:prSet phldrT="[Text]"/>
      <dgm:spPr/>
      <dgm:t>
        <a:bodyPr/>
        <a:lstStyle/>
        <a:p>
          <a:r>
            <a:rPr lang="en-ZA" dirty="0">
              <a:latin typeface="+mj-lt"/>
            </a:rPr>
            <a:t>Recommendation I: Need to set out clear overarching objectives in the discussion document</a:t>
          </a:r>
        </a:p>
      </dgm:t>
    </dgm:pt>
    <dgm:pt modelId="{CB721B8F-F466-4452-BD7C-9E52DC683E56}" type="parTrans" cxnId="{F1DE941B-98D0-4E86-AB4B-2D68433857C3}">
      <dgm:prSet/>
      <dgm:spPr/>
      <dgm:t>
        <a:bodyPr/>
        <a:lstStyle/>
        <a:p>
          <a:endParaRPr lang="en-ZA"/>
        </a:p>
      </dgm:t>
    </dgm:pt>
    <dgm:pt modelId="{7D7CA9FE-D751-4109-B377-899964AF5A4E}" type="sibTrans" cxnId="{F1DE941B-98D0-4E86-AB4B-2D68433857C3}">
      <dgm:prSet/>
      <dgm:spPr/>
      <dgm:t>
        <a:bodyPr/>
        <a:lstStyle/>
        <a:p>
          <a:endParaRPr lang="en-ZA"/>
        </a:p>
      </dgm:t>
    </dgm:pt>
    <dgm:pt modelId="{8EEFC108-E377-4111-8C00-12B5C224BE29}">
      <dgm:prSet phldrT="[Text]"/>
      <dgm:spPr/>
      <dgm:t>
        <a:bodyPr/>
        <a:lstStyle/>
        <a:p>
          <a:r>
            <a:rPr lang="en-ZA" dirty="0">
              <a:latin typeface="+mj-lt"/>
            </a:rPr>
            <a:t>Recommendation II: Need to adopt a rights-based approach in the public interest</a:t>
          </a:r>
        </a:p>
      </dgm:t>
    </dgm:pt>
    <dgm:pt modelId="{E45D1E36-B482-4EBC-80D2-E73B186BDFE3}" type="parTrans" cxnId="{AC5DADB5-1860-4A6C-B3A3-F166425D47C5}">
      <dgm:prSet/>
      <dgm:spPr/>
      <dgm:t>
        <a:bodyPr/>
        <a:lstStyle/>
        <a:p>
          <a:endParaRPr lang="en-ZA"/>
        </a:p>
      </dgm:t>
    </dgm:pt>
    <dgm:pt modelId="{9B50DD30-95CA-452F-8ED4-9859A3A06B17}" type="sibTrans" cxnId="{AC5DADB5-1860-4A6C-B3A3-F166425D47C5}">
      <dgm:prSet/>
      <dgm:spPr/>
      <dgm:t>
        <a:bodyPr/>
        <a:lstStyle/>
        <a:p>
          <a:endParaRPr lang="en-ZA"/>
        </a:p>
      </dgm:t>
    </dgm:pt>
    <dgm:pt modelId="{6566DEDF-A2A9-474B-91C5-F36538FA6B7C}">
      <dgm:prSet phldrT="[Text]"/>
      <dgm:spPr/>
      <dgm:t>
        <a:bodyPr/>
        <a:lstStyle/>
        <a:p>
          <a:r>
            <a:rPr lang="en-ZA" dirty="0">
              <a:latin typeface="+mj-lt"/>
            </a:rPr>
            <a:t>Recommendation III: Need to align the discussion document with the findings of the Competition Commission</a:t>
          </a:r>
        </a:p>
      </dgm:t>
    </dgm:pt>
    <dgm:pt modelId="{A1BD3AF4-436E-40B7-83D6-A8915A7E9161}" type="parTrans" cxnId="{BDFA12AC-B585-44D9-898C-ECB1E407BF34}">
      <dgm:prSet/>
      <dgm:spPr/>
      <dgm:t>
        <a:bodyPr/>
        <a:lstStyle/>
        <a:p>
          <a:endParaRPr lang="en-ZA"/>
        </a:p>
      </dgm:t>
    </dgm:pt>
    <dgm:pt modelId="{9E54ACF1-E99D-4AF3-9FD4-DFAB91E9136B}" type="sibTrans" cxnId="{BDFA12AC-B585-44D9-898C-ECB1E407BF34}">
      <dgm:prSet/>
      <dgm:spPr/>
      <dgm:t>
        <a:bodyPr/>
        <a:lstStyle/>
        <a:p>
          <a:endParaRPr lang="en-ZA"/>
        </a:p>
      </dgm:t>
    </dgm:pt>
    <dgm:pt modelId="{08B48DEC-16C6-44A3-BE18-7B40B6E46EFB}">
      <dgm:prSet phldrT="[Text]"/>
      <dgm:spPr/>
      <dgm:t>
        <a:bodyPr/>
        <a:lstStyle/>
        <a:p>
          <a:r>
            <a:rPr lang="en-ZA" dirty="0">
              <a:latin typeface="+mj-lt"/>
            </a:rPr>
            <a:t>Recommendation V: Need to address the challenges in the assignment of spectrum and other related barriers</a:t>
          </a:r>
        </a:p>
      </dgm:t>
    </dgm:pt>
    <dgm:pt modelId="{5EAC1973-BB59-4B50-9586-213695A71A50}" type="parTrans" cxnId="{D7F507F9-93CF-49C5-9844-7E074A276381}">
      <dgm:prSet/>
      <dgm:spPr/>
      <dgm:t>
        <a:bodyPr/>
        <a:lstStyle/>
        <a:p>
          <a:endParaRPr lang="en-ZA"/>
        </a:p>
      </dgm:t>
    </dgm:pt>
    <dgm:pt modelId="{2DDA6C56-7207-4C65-ABDD-AEED0E6C2A81}" type="sibTrans" cxnId="{D7F507F9-93CF-49C5-9844-7E074A276381}">
      <dgm:prSet/>
      <dgm:spPr/>
      <dgm:t>
        <a:bodyPr/>
        <a:lstStyle/>
        <a:p>
          <a:endParaRPr lang="en-ZA"/>
        </a:p>
      </dgm:t>
    </dgm:pt>
    <dgm:pt modelId="{F5993BD0-00CA-4639-BA20-421EC0D8D8F7}">
      <dgm:prSet phldrT="[Text]"/>
      <dgm:spPr/>
      <dgm:t>
        <a:bodyPr/>
        <a:lstStyle/>
        <a:p>
          <a:r>
            <a:rPr lang="en-ZA" dirty="0">
              <a:latin typeface="+mj-lt"/>
            </a:rPr>
            <a:t>Recommendation IV: Need to address the lack of coordination in matters pertaining to internet governance</a:t>
          </a:r>
        </a:p>
      </dgm:t>
    </dgm:pt>
    <dgm:pt modelId="{C5A0EBDF-8F65-47CF-9DDA-E69265B725E2}" type="parTrans" cxnId="{7FA91750-6A87-4EF1-9482-D1AE8A175FE6}">
      <dgm:prSet/>
      <dgm:spPr/>
      <dgm:t>
        <a:bodyPr/>
        <a:lstStyle/>
        <a:p>
          <a:endParaRPr lang="en-ZA"/>
        </a:p>
      </dgm:t>
    </dgm:pt>
    <dgm:pt modelId="{A2999BE3-514F-4C73-A259-B05CFDEA0E8B}" type="sibTrans" cxnId="{7FA91750-6A87-4EF1-9482-D1AE8A175FE6}">
      <dgm:prSet/>
      <dgm:spPr/>
      <dgm:t>
        <a:bodyPr/>
        <a:lstStyle/>
        <a:p>
          <a:endParaRPr lang="en-ZA"/>
        </a:p>
      </dgm:t>
    </dgm:pt>
    <dgm:pt modelId="{43F67290-1782-4C8F-9805-3FE0ECBBDC83}" type="pres">
      <dgm:prSet presAssocID="{0A1C2469-F5CD-43CF-9A6D-365F43D967EC}" presName="outerComposite" presStyleCnt="0">
        <dgm:presLayoutVars>
          <dgm:chMax val="5"/>
          <dgm:dir/>
          <dgm:resizeHandles val="exact"/>
        </dgm:presLayoutVars>
      </dgm:prSet>
      <dgm:spPr/>
    </dgm:pt>
    <dgm:pt modelId="{4AB07D9E-704B-4DEB-90BA-882CE2DE9F7F}" type="pres">
      <dgm:prSet presAssocID="{0A1C2469-F5CD-43CF-9A6D-365F43D967EC}" presName="dummyMaxCanvas" presStyleCnt="0">
        <dgm:presLayoutVars/>
      </dgm:prSet>
      <dgm:spPr/>
    </dgm:pt>
    <dgm:pt modelId="{E3A08282-E58D-4DE7-9D66-38917FBABA20}" type="pres">
      <dgm:prSet presAssocID="{0A1C2469-F5CD-43CF-9A6D-365F43D967EC}" presName="FiveNodes_1" presStyleLbl="node1" presStyleIdx="0" presStyleCnt="5">
        <dgm:presLayoutVars>
          <dgm:bulletEnabled val="1"/>
        </dgm:presLayoutVars>
      </dgm:prSet>
      <dgm:spPr/>
    </dgm:pt>
    <dgm:pt modelId="{38CA848D-C2BF-45B4-9727-B55358CDE062}" type="pres">
      <dgm:prSet presAssocID="{0A1C2469-F5CD-43CF-9A6D-365F43D967EC}" presName="FiveNodes_2" presStyleLbl="node1" presStyleIdx="1" presStyleCnt="5">
        <dgm:presLayoutVars>
          <dgm:bulletEnabled val="1"/>
        </dgm:presLayoutVars>
      </dgm:prSet>
      <dgm:spPr/>
    </dgm:pt>
    <dgm:pt modelId="{512D5720-41BE-4024-8F75-69E4E1FE5533}" type="pres">
      <dgm:prSet presAssocID="{0A1C2469-F5CD-43CF-9A6D-365F43D967EC}" presName="FiveNodes_3" presStyleLbl="node1" presStyleIdx="2" presStyleCnt="5">
        <dgm:presLayoutVars>
          <dgm:bulletEnabled val="1"/>
        </dgm:presLayoutVars>
      </dgm:prSet>
      <dgm:spPr/>
    </dgm:pt>
    <dgm:pt modelId="{4BE09D51-FD23-4FD7-AA2D-3AC1212424FD}" type="pres">
      <dgm:prSet presAssocID="{0A1C2469-F5CD-43CF-9A6D-365F43D967EC}" presName="FiveNodes_4" presStyleLbl="node1" presStyleIdx="3" presStyleCnt="5">
        <dgm:presLayoutVars>
          <dgm:bulletEnabled val="1"/>
        </dgm:presLayoutVars>
      </dgm:prSet>
      <dgm:spPr/>
    </dgm:pt>
    <dgm:pt modelId="{7464D8D4-4394-464E-8E5B-ECEFF3A60CCB}" type="pres">
      <dgm:prSet presAssocID="{0A1C2469-F5CD-43CF-9A6D-365F43D967EC}" presName="FiveNodes_5" presStyleLbl="node1" presStyleIdx="4" presStyleCnt="5">
        <dgm:presLayoutVars>
          <dgm:bulletEnabled val="1"/>
        </dgm:presLayoutVars>
      </dgm:prSet>
      <dgm:spPr/>
    </dgm:pt>
    <dgm:pt modelId="{4D55E204-4897-46D9-B9A3-94EC171DBAC9}" type="pres">
      <dgm:prSet presAssocID="{0A1C2469-F5CD-43CF-9A6D-365F43D967EC}" presName="FiveConn_1-2" presStyleLbl="fgAccFollowNode1" presStyleIdx="0" presStyleCnt="4">
        <dgm:presLayoutVars>
          <dgm:bulletEnabled val="1"/>
        </dgm:presLayoutVars>
      </dgm:prSet>
      <dgm:spPr/>
    </dgm:pt>
    <dgm:pt modelId="{4C67702B-AFDD-4201-B6FE-D81E49F2162D}" type="pres">
      <dgm:prSet presAssocID="{0A1C2469-F5CD-43CF-9A6D-365F43D967EC}" presName="FiveConn_2-3" presStyleLbl="fgAccFollowNode1" presStyleIdx="1" presStyleCnt="4">
        <dgm:presLayoutVars>
          <dgm:bulletEnabled val="1"/>
        </dgm:presLayoutVars>
      </dgm:prSet>
      <dgm:spPr/>
    </dgm:pt>
    <dgm:pt modelId="{868EF30F-257D-4987-804A-544EC5B8DA0F}" type="pres">
      <dgm:prSet presAssocID="{0A1C2469-F5CD-43CF-9A6D-365F43D967EC}" presName="FiveConn_3-4" presStyleLbl="fgAccFollowNode1" presStyleIdx="2" presStyleCnt="4">
        <dgm:presLayoutVars>
          <dgm:bulletEnabled val="1"/>
        </dgm:presLayoutVars>
      </dgm:prSet>
      <dgm:spPr/>
    </dgm:pt>
    <dgm:pt modelId="{4A31BCFB-0F91-4AA6-A815-B85D399B5E15}" type="pres">
      <dgm:prSet presAssocID="{0A1C2469-F5CD-43CF-9A6D-365F43D967EC}" presName="FiveConn_4-5" presStyleLbl="fgAccFollowNode1" presStyleIdx="3" presStyleCnt="4">
        <dgm:presLayoutVars>
          <dgm:bulletEnabled val="1"/>
        </dgm:presLayoutVars>
      </dgm:prSet>
      <dgm:spPr/>
    </dgm:pt>
    <dgm:pt modelId="{10EFD5E1-8844-44A9-9FCD-C50DBC3A0E8F}" type="pres">
      <dgm:prSet presAssocID="{0A1C2469-F5CD-43CF-9A6D-365F43D967EC}" presName="FiveNodes_1_text" presStyleLbl="node1" presStyleIdx="4" presStyleCnt="5">
        <dgm:presLayoutVars>
          <dgm:bulletEnabled val="1"/>
        </dgm:presLayoutVars>
      </dgm:prSet>
      <dgm:spPr/>
    </dgm:pt>
    <dgm:pt modelId="{936CDF92-6AEE-4786-9203-505EAA23DFEC}" type="pres">
      <dgm:prSet presAssocID="{0A1C2469-F5CD-43CF-9A6D-365F43D967EC}" presName="FiveNodes_2_text" presStyleLbl="node1" presStyleIdx="4" presStyleCnt="5">
        <dgm:presLayoutVars>
          <dgm:bulletEnabled val="1"/>
        </dgm:presLayoutVars>
      </dgm:prSet>
      <dgm:spPr/>
    </dgm:pt>
    <dgm:pt modelId="{CFC431AC-5C78-4684-A166-2B6314E7E80D}" type="pres">
      <dgm:prSet presAssocID="{0A1C2469-F5CD-43CF-9A6D-365F43D967EC}" presName="FiveNodes_3_text" presStyleLbl="node1" presStyleIdx="4" presStyleCnt="5">
        <dgm:presLayoutVars>
          <dgm:bulletEnabled val="1"/>
        </dgm:presLayoutVars>
      </dgm:prSet>
      <dgm:spPr/>
    </dgm:pt>
    <dgm:pt modelId="{7484881E-2BB8-4346-A345-5D9F5381993A}" type="pres">
      <dgm:prSet presAssocID="{0A1C2469-F5CD-43CF-9A6D-365F43D967EC}" presName="FiveNodes_4_text" presStyleLbl="node1" presStyleIdx="4" presStyleCnt="5">
        <dgm:presLayoutVars>
          <dgm:bulletEnabled val="1"/>
        </dgm:presLayoutVars>
      </dgm:prSet>
      <dgm:spPr/>
    </dgm:pt>
    <dgm:pt modelId="{A035EF35-0BAD-4DC0-958F-140077923051}" type="pres">
      <dgm:prSet presAssocID="{0A1C2469-F5CD-43CF-9A6D-365F43D967E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96E650C-0AEC-4FEF-8EBB-0DF425B8F082}" type="presOf" srcId="{6566DEDF-A2A9-474B-91C5-F36538FA6B7C}" destId="{512D5720-41BE-4024-8F75-69E4E1FE5533}" srcOrd="0" destOrd="0" presId="urn:microsoft.com/office/officeart/2005/8/layout/vProcess5"/>
    <dgm:cxn modelId="{B0C7190F-204F-4578-91F2-509DA0B2DB56}" type="presOf" srcId="{6A693C4F-2C8A-42FB-BF6A-6C59B751113E}" destId="{E3A08282-E58D-4DE7-9D66-38917FBABA20}" srcOrd="0" destOrd="0" presId="urn:microsoft.com/office/officeart/2005/8/layout/vProcess5"/>
    <dgm:cxn modelId="{97D92511-BAC5-4D32-9670-050F15A3A715}" type="presOf" srcId="{F5993BD0-00CA-4639-BA20-421EC0D8D8F7}" destId="{7484881E-2BB8-4346-A345-5D9F5381993A}" srcOrd="1" destOrd="0" presId="urn:microsoft.com/office/officeart/2005/8/layout/vProcess5"/>
    <dgm:cxn modelId="{F1DE941B-98D0-4E86-AB4B-2D68433857C3}" srcId="{0A1C2469-F5CD-43CF-9A6D-365F43D967EC}" destId="{6A693C4F-2C8A-42FB-BF6A-6C59B751113E}" srcOrd="0" destOrd="0" parTransId="{CB721B8F-F466-4452-BD7C-9E52DC683E56}" sibTransId="{7D7CA9FE-D751-4109-B377-899964AF5A4E}"/>
    <dgm:cxn modelId="{E9AB8924-C991-4B26-953C-496518924C5E}" type="presOf" srcId="{F5993BD0-00CA-4639-BA20-421EC0D8D8F7}" destId="{4BE09D51-FD23-4FD7-AA2D-3AC1212424FD}" srcOrd="0" destOrd="0" presId="urn:microsoft.com/office/officeart/2005/8/layout/vProcess5"/>
    <dgm:cxn modelId="{F1F8F53A-1301-45FE-A41F-443E3A5A80A8}" type="presOf" srcId="{08B48DEC-16C6-44A3-BE18-7B40B6E46EFB}" destId="{7464D8D4-4394-464E-8E5B-ECEFF3A60CCB}" srcOrd="0" destOrd="0" presId="urn:microsoft.com/office/officeart/2005/8/layout/vProcess5"/>
    <dgm:cxn modelId="{7FA91750-6A87-4EF1-9482-D1AE8A175FE6}" srcId="{0A1C2469-F5CD-43CF-9A6D-365F43D967EC}" destId="{F5993BD0-00CA-4639-BA20-421EC0D8D8F7}" srcOrd="3" destOrd="0" parTransId="{C5A0EBDF-8F65-47CF-9DDA-E69265B725E2}" sibTransId="{A2999BE3-514F-4C73-A259-B05CFDEA0E8B}"/>
    <dgm:cxn modelId="{B43F2E52-DA7B-4673-8751-CC921CCCA12C}" type="presOf" srcId="{6566DEDF-A2A9-474B-91C5-F36538FA6B7C}" destId="{CFC431AC-5C78-4684-A166-2B6314E7E80D}" srcOrd="1" destOrd="0" presId="urn:microsoft.com/office/officeart/2005/8/layout/vProcess5"/>
    <dgm:cxn modelId="{AAFB4274-9B9A-4ADC-82FE-FDB0D28DCB35}" type="presOf" srcId="{9E54ACF1-E99D-4AF3-9FD4-DFAB91E9136B}" destId="{868EF30F-257D-4987-804A-544EC5B8DA0F}" srcOrd="0" destOrd="0" presId="urn:microsoft.com/office/officeart/2005/8/layout/vProcess5"/>
    <dgm:cxn modelId="{714A348F-CA01-4359-BE6E-64490B53DE25}" type="presOf" srcId="{8EEFC108-E377-4111-8C00-12B5C224BE29}" destId="{38CA848D-C2BF-45B4-9727-B55358CDE062}" srcOrd="0" destOrd="0" presId="urn:microsoft.com/office/officeart/2005/8/layout/vProcess5"/>
    <dgm:cxn modelId="{0788B797-B97C-4F68-BF55-2DB5E3807769}" type="presOf" srcId="{0A1C2469-F5CD-43CF-9A6D-365F43D967EC}" destId="{43F67290-1782-4C8F-9805-3FE0ECBBDC83}" srcOrd="0" destOrd="0" presId="urn:microsoft.com/office/officeart/2005/8/layout/vProcess5"/>
    <dgm:cxn modelId="{2B804798-FC46-4045-9092-F6A10738DA6E}" type="presOf" srcId="{08B48DEC-16C6-44A3-BE18-7B40B6E46EFB}" destId="{A035EF35-0BAD-4DC0-958F-140077923051}" srcOrd="1" destOrd="0" presId="urn:microsoft.com/office/officeart/2005/8/layout/vProcess5"/>
    <dgm:cxn modelId="{1AB2EFA5-2F1C-4460-9A10-C206EBD04BDA}" type="presOf" srcId="{8EEFC108-E377-4111-8C00-12B5C224BE29}" destId="{936CDF92-6AEE-4786-9203-505EAA23DFEC}" srcOrd="1" destOrd="0" presId="urn:microsoft.com/office/officeart/2005/8/layout/vProcess5"/>
    <dgm:cxn modelId="{BDFA12AC-B585-44D9-898C-ECB1E407BF34}" srcId="{0A1C2469-F5CD-43CF-9A6D-365F43D967EC}" destId="{6566DEDF-A2A9-474B-91C5-F36538FA6B7C}" srcOrd="2" destOrd="0" parTransId="{A1BD3AF4-436E-40B7-83D6-A8915A7E9161}" sibTransId="{9E54ACF1-E99D-4AF3-9FD4-DFAB91E9136B}"/>
    <dgm:cxn modelId="{AC5DADB5-1860-4A6C-B3A3-F166425D47C5}" srcId="{0A1C2469-F5CD-43CF-9A6D-365F43D967EC}" destId="{8EEFC108-E377-4111-8C00-12B5C224BE29}" srcOrd="1" destOrd="0" parTransId="{E45D1E36-B482-4EBC-80D2-E73B186BDFE3}" sibTransId="{9B50DD30-95CA-452F-8ED4-9859A3A06B17}"/>
    <dgm:cxn modelId="{559B74BC-478B-437D-9EF2-335C98D27E0D}" type="presOf" srcId="{9B50DD30-95CA-452F-8ED4-9859A3A06B17}" destId="{4C67702B-AFDD-4201-B6FE-D81E49F2162D}" srcOrd="0" destOrd="0" presId="urn:microsoft.com/office/officeart/2005/8/layout/vProcess5"/>
    <dgm:cxn modelId="{B1F63AC2-BF62-4923-A083-DD4DBF0ACBBF}" type="presOf" srcId="{7D7CA9FE-D751-4109-B377-899964AF5A4E}" destId="{4D55E204-4897-46D9-B9A3-94EC171DBAC9}" srcOrd="0" destOrd="0" presId="urn:microsoft.com/office/officeart/2005/8/layout/vProcess5"/>
    <dgm:cxn modelId="{35626EC3-AAAE-4365-85B4-6647FA2592B2}" type="presOf" srcId="{6A693C4F-2C8A-42FB-BF6A-6C59B751113E}" destId="{10EFD5E1-8844-44A9-9FCD-C50DBC3A0E8F}" srcOrd="1" destOrd="0" presId="urn:microsoft.com/office/officeart/2005/8/layout/vProcess5"/>
    <dgm:cxn modelId="{574C91F5-56E4-4FD1-90BA-20961D876071}" type="presOf" srcId="{A2999BE3-514F-4C73-A259-B05CFDEA0E8B}" destId="{4A31BCFB-0F91-4AA6-A815-B85D399B5E15}" srcOrd="0" destOrd="0" presId="urn:microsoft.com/office/officeart/2005/8/layout/vProcess5"/>
    <dgm:cxn modelId="{D7F507F9-93CF-49C5-9844-7E074A276381}" srcId="{0A1C2469-F5CD-43CF-9A6D-365F43D967EC}" destId="{08B48DEC-16C6-44A3-BE18-7B40B6E46EFB}" srcOrd="4" destOrd="0" parTransId="{5EAC1973-BB59-4B50-9586-213695A71A50}" sibTransId="{2DDA6C56-7207-4C65-ABDD-AEED0E6C2A81}"/>
    <dgm:cxn modelId="{BA6203EE-F96F-4C09-8F0F-5DE375BB1879}" type="presParOf" srcId="{43F67290-1782-4C8F-9805-3FE0ECBBDC83}" destId="{4AB07D9E-704B-4DEB-90BA-882CE2DE9F7F}" srcOrd="0" destOrd="0" presId="urn:microsoft.com/office/officeart/2005/8/layout/vProcess5"/>
    <dgm:cxn modelId="{D1527436-D551-48A9-B444-F35BC4ED70A1}" type="presParOf" srcId="{43F67290-1782-4C8F-9805-3FE0ECBBDC83}" destId="{E3A08282-E58D-4DE7-9D66-38917FBABA20}" srcOrd="1" destOrd="0" presId="urn:microsoft.com/office/officeart/2005/8/layout/vProcess5"/>
    <dgm:cxn modelId="{6EA1C29E-27D8-4D46-AD00-803A5A341D26}" type="presParOf" srcId="{43F67290-1782-4C8F-9805-3FE0ECBBDC83}" destId="{38CA848D-C2BF-45B4-9727-B55358CDE062}" srcOrd="2" destOrd="0" presId="urn:microsoft.com/office/officeart/2005/8/layout/vProcess5"/>
    <dgm:cxn modelId="{F729D899-F903-4A1E-BF7B-E8E7ECA844C2}" type="presParOf" srcId="{43F67290-1782-4C8F-9805-3FE0ECBBDC83}" destId="{512D5720-41BE-4024-8F75-69E4E1FE5533}" srcOrd="3" destOrd="0" presId="urn:microsoft.com/office/officeart/2005/8/layout/vProcess5"/>
    <dgm:cxn modelId="{E1AF628B-3BF3-4516-A707-44F6BF1101CA}" type="presParOf" srcId="{43F67290-1782-4C8F-9805-3FE0ECBBDC83}" destId="{4BE09D51-FD23-4FD7-AA2D-3AC1212424FD}" srcOrd="4" destOrd="0" presId="urn:microsoft.com/office/officeart/2005/8/layout/vProcess5"/>
    <dgm:cxn modelId="{E3CDEBB5-8C1C-40D5-A5E1-43E6386782D6}" type="presParOf" srcId="{43F67290-1782-4C8F-9805-3FE0ECBBDC83}" destId="{7464D8D4-4394-464E-8E5B-ECEFF3A60CCB}" srcOrd="5" destOrd="0" presId="urn:microsoft.com/office/officeart/2005/8/layout/vProcess5"/>
    <dgm:cxn modelId="{FDA6C895-230B-45F4-8E52-D0D0E041AABA}" type="presParOf" srcId="{43F67290-1782-4C8F-9805-3FE0ECBBDC83}" destId="{4D55E204-4897-46D9-B9A3-94EC171DBAC9}" srcOrd="6" destOrd="0" presId="urn:microsoft.com/office/officeart/2005/8/layout/vProcess5"/>
    <dgm:cxn modelId="{7D884C90-64C6-4E9D-BFC5-B67B915B3359}" type="presParOf" srcId="{43F67290-1782-4C8F-9805-3FE0ECBBDC83}" destId="{4C67702B-AFDD-4201-B6FE-D81E49F2162D}" srcOrd="7" destOrd="0" presId="urn:microsoft.com/office/officeart/2005/8/layout/vProcess5"/>
    <dgm:cxn modelId="{4A769C1B-4D26-485F-BAF5-159C8B5A1D73}" type="presParOf" srcId="{43F67290-1782-4C8F-9805-3FE0ECBBDC83}" destId="{868EF30F-257D-4987-804A-544EC5B8DA0F}" srcOrd="8" destOrd="0" presId="urn:microsoft.com/office/officeart/2005/8/layout/vProcess5"/>
    <dgm:cxn modelId="{5EA1F6DD-6220-48D6-B903-23ADC90146A3}" type="presParOf" srcId="{43F67290-1782-4C8F-9805-3FE0ECBBDC83}" destId="{4A31BCFB-0F91-4AA6-A815-B85D399B5E15}" srcOrd="9" destOrd="0" presId="urn:microsoft.com/office/officeart/2005/8/layout/vProcess5"/>
    <dgm:cxn modelId="{3B6F491C-3C9F-46FD-9C69-B99CE6FF1D57}" type="presParOf" srcId="{43F67290-1782-4C8F-9805-3FE0ECBBDC83}" destId="{10EFD5E1-8844-44A9-9FCD-C50DBC3A0E8F}" srcOrd="10" destOrd="0" presId="urn:microsoft.com/office/officeart/2005/8/layout/vProcess5"/>
    <dgm:cxn modelId="{E2B54607-C2AF-40C2-A31B-3094065E6F15}" type="presParOf" srcId="{43F67290-1782-4C8F-9805-3FE0ECBBDC83}" destId="{936CDF92-6AEE-4786-9203-505EAA23DFEC}" srcOrd="11" destOrd="0" presId="urn:microsoft.com/office/officeart/2005/8/layout/vProcess5"/>
    <dgm:cxn modelId="{962D1B63-C283-4F25-B2F3-3E9D8CB75C81}" type="presParOf" srcId="{43F67290-1782-4C8F-9805-3FE0ECBBDC83}" destId="{CFC431AC-5C78-4684-A166-2B6314E7E80D}" srcOrd="12" destOrd="0" presId="urn:microsoft.com/office/officeart/2005/8/layout/vProcess5"/>
    <dgm:cxn modelId="{2AA562E3-504D-4556-A2D2-6517F41BDBA7}" type="presParOf" srcId="{43F67290-1782-4C8F-9805-3FE0ECBBDC83}" destId="{7484881E-2BB8-4346-A345-5D9F5381993A}" srcOrd="13" destOrd="0" presId="urn:microsoft.com/office/officeart/2005/8/layout/vProcess5"/>
    <dgm:cxn modelId="{5C527DD9-A112-4823-AD7A-3B716E6F3B43}" type="presParOf" srcId="{43F67290-1782-4C8F-9805-3FE0ECBBDC83}" destId="{A035EF35-0BAD-4DC0-958F-14007792305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DBCBDB-DF19-42E3-B405-E099A16C8B7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3A5D7D4-9292-49C8-9BCE-8A5E3429074A}">
      <dgm:prSet phldrT="[Text]"/>
      <dgm:spPr/>
      <dgm:t>
        <a:bodyPr/>
        <a:lstStyle/>
        <a:p>
          <a:r>
            <a:rPr lang="en-ZA" dirty="0">
              <a:latin typeface="+mj-lt"/>
            </a:rPr>
            <a:t>International Covenant on Civil and Political Rights</a:t>
          </a:r>
        </a:p>
      </dgm:t>
    </dgm:pt>
    <dgm:pt modelId="{3928C0F5-55E8-4DAA-9C92-50D75C05C739}" type="parTrans" cxnId="{56C3C43F-BCE4-4F64-B744-370AA840B816}">
      <dgm:prSet/>
      <dgm:spPr/>
      <dgm:t>
        <a:bodyPr/>
        <a:lstStyle/>
        <a:p>
          <a:endParaRPr lang="en-ZA"/>
        </a:p>
      </dgm:t>
    </dgm:pt>
    <dgm:pt modelId="{4B42DECF-0D3B-4998-B0BA-DB8D0D7223BB}" type="sibTrans" cxnId="{56C3C43F-BCE4-4F64-B744-370AA840B816}">
      <dgm:prSet/>
      <dgm:spPr/>
      <dgm:t>
        <a:bodyPr/>
        <a:lstStyle/>
        <a:p>
          <a:endParaRPr lang="en-ZA"/>
        </a:p>
      </dgm:t>
    </dgm:pt>
    <dgm:pt modelId="{9C3C2216-131D-4576-9BF2-8CC7531F365F}">
      <dgm:prSet phldrT="[Text]"/>
      <dgm:spPr/>
      <dgm:t>
        <a:bodyPr/>
        <a:lstStyle/>
        <a:p>
          <a:r>
            <a:rPr lang="en-ZA" dirty="0">
              <a:latin typeface="+mj-lt"/>
            </a:rPr>
            <a:t>Sustainable Development Goals </a:t>
          </a:r>
        </a:p>
      </dgm:t>
    </dgm:pt>
    <dgm:pt modelId="{FA556418-B26F-413A-934C-A8FA097092AC}" type="parTrans" cxnId="{A44012EB-F608-44C8-90BC-9B05C9FC416F}">
      <dgm:prSet/>
      <dgm:spPr/>
      <dgm:t>
        <a:bodyPr/>
        <a:lstStyle/>
        <a:p>
          <a:endParaRPr lang="en-ZA"/>
        </a:p>
      </dgm:t>
    </dgm:pt>
    <dgm:pt modelId="{D93E3B9B-F3F3-4D8C-A35A-2C1A28F2EC7A}" type="sibTrans" cxnId="{A44012EB-F608-44C8-90BC-9B05C9FC416F}">
      <dgm:prSet/>
      <dgm:spPr/>
      <dgm:t>
        <a:bodyPr/>
        <a:lstStyle/>
        <a:p>
          <a:endParaRPr lang="en-ZA"/>
        </a:p>
      </dgm:t>
    </dgm:pt>
    <dgm:pt modelId="{4BD1BADD-9EEC-4272-A077-850A04C9C606}">
      <dgm:prSet phldrT="[Text]"/>
      <dgm:spPr/>
      <dgm:t>
        <a:bodyPr/>
        <a:lstStyle/>
        <a:p>
          <a:r>
            <a:rPr lang="en-ZA" dirty="0">
              <a:latin typeface="+mj-lt"/>
            </a:rPr>
            <a:t>Res. 32/13 of Human Rights Council</a:t>
          </a:r>
        </a:p>
      </dgm:t>
    </dgm:pt>
    <dgm:pt modelId="{E4B74844-B2DD-42F0-A1D2-EBE020290999}" type="parTrans" cxnId="{F0A955E1-6876-4DF5-8E18-A20A3ACF0103}">
      <dgm:prSet/>
      <dgm:spPr/>
      <dgm:t>
        <a:bodyPr/>
        <a:lstStyle/>
        <a:p>
          <a:endParaRPr lang="en-ZA"/>
        </a:p>
      </dgm:t>
    </dgm:pt>
    <dgm:pt modelId="{2E659356-D6B1-4877-8ADC-F135D370FC6D}" type="sibTrans" cxnId="{F0A955E1-6876-4DF5-8E18-A20A3ACF0103}">
      <dgm:prSet/>
      <dgm:spPr/>
      <dgm:t>
        <a:bodyPr/>
        <a:lstStyle/>
        <a:p>
          <a:endParaRPr lang="en-ZA"/>
        </a:p>
      </dgm:t>
    </dgm:pt>
    <dgm:pt modelId="{76082BF5-224C-45BB-B330-8502B82C9864}">
      <dgm:prSet phldrT="[Text]"/>
      <dgm:spPr/>
      <dgm:t>
        <a:bodyPr/>
        <a:lstStyle/>
        <a:p>
          <a:r>
            <a:rPr lang="en-ZA" dirty="0">
              <a:latin typeface="+mj-lt"/>
            </a:rPr>
            <a:t>National Development Plan</a:t>
          </a:r>
        </a:p>
      </dgm:t>
    </dgm:pt>
    <dgm:pt modelId="{77F1DB9B-0A6D-42B2-B4B4-C8D22A397B77}" type="parTrans" cxnId="{251FD809-142B-478D-8CF5-5E50C59EAFCB}">
      <dgm:prSet/>
      <dgm:spPr/>
      <dgm:t>
        <a:bodyPr/>
        <a:lstStyle/>
        <a:p>
          <a:endParaRPr lang="en-ZA"/>
        </a:p>
      </dgm:t>
    </dgm:pt>
    <dgm:pt modelId="{B268A017-B423-4FCF-8FAA-4ADAD352A97B}" type="sibTrans" cxnId="{251FD809-142B-478D-8CF5-5E50C59EAFCB}">
      <dgm:prSet/>
      <dgm:spPr/>
      <dgm:t>
        <a:bodyPr/>
        <a:lstStyle/>
        <a:p>
          <a:endParaRPr lang="en-ZA"/>
        </a:p>
      </dgm:t>
    </dgm:pt>
    <dgm:pt modelId="{196481EE-4190-4036-9D59-E5BB4569DCB8}">
      <dgm:prSet phldrT="[Text]"/>
      <dgm:spPr/>
      <dgm:t>
        <a:bodyPr/>
        <a:lstStyle/>
        <a:p>
          <a:r>
            <a:rPr lang="en-ZA" dirty="0">
              <a:latin typeface="+mj-lt"/>
            </a:rPr>
            <a:t>South African Connect</a:t>
          </a:r>
        </a:p>
      </dgm:t>
    </dgm:pt>
    <dgm:pt modelId="{069C6A09-7858-4745-B054-9675BEF6E355}" type="parTrans" cxnId="{1EE25DFE-3BA0-40A1-A223-0BB5E1AE0DD4}">
      <dgm:prSet/>
      <dgm:spPr/>
      <dgm:t>
        <a:bodyPr/>
        <a:lstStyle/>
        <a:p>
          <a:endParaRPr lang="en-ZA"/>
        </a:p>
      </dgm:t>
    </dgm:pt>
    <dgm:pt modelId="{B67787CE-230D-4467-9473-665353DC7B8D}" type="sibTrans" cxnId="{1EE25DFE-3BA0-40A1-A223-0BB5E1AE0DD4}">
      <dgm:prSet/>
      <dgm:spPr/>
      <dgm:t>
        <a:bodyPr/>
        <a:lstStyle/>
        <a:p>
          <a:endParaRPr lang="en-ZA"/>
        </a:p>
      </dgm:t>
    </dgm:pt>
    <dgm:pt modelId="{19BCDC0C-5286-4A28-B518-8AFC7C13CE8A}">
      <dgm:prSet phldrT="[Text]"/>
      <dgm:spPr/>
      <dgm:t>
        <a:bodyPr/>
        <a:lstStyle/>
        <a:p>
          <a:r>
            <a:rPr lang="en-ZA" dirty="0">
              <a:latin typeface="+mj-lt"/>
            </a:rPr>
            <a:t>ICASA(?)</a:t>
          </a:r>
        </a:p>
      </dgm:t>
    </dgm:pt>
    <dgm:pt modelId="{C856F7DC-C817-4BFE-9393-F5A703A4ED17}" type="parTrans" cxnId="{046F513C-5D25-4C14-B187-4517F2F1D6F9}">
      <dgm:prSet/>
      <dgm:spPr/>
      <dgm:t>
        <a:bodyPr/>
        <a:lstStyle/>
        <a:p>
          <a:endParaRPr lang="en-ZA"/>
        </a:p>
      </dgm:t>
    </dgm:pt>
    <dgm:pt modelId="{BEC85534-2793-4CD6-BA83-AB1A701058D0}" type="sibTrans" cxnId="{046F513C-5D25-4C14-B187-4517F2F1D6F9}">
      <dgm:prSet/>
      <dgm:spPr/>
      <dgm:t>
        <a:bodyPr/>
        <a:lstStyle/>
        <a:p>
          <a:endParaRPr lang="en-ZA"/>
        </a:p>
      </dgm:t>
    </dgm:pt>
    <dgm:pt modelId="{C7D2931A-48BA-457F-B9C1-4B710B870697}" type="pres">
      <dgm:prSet presAssocID="{44DBCBDB-DF19-42E3-B405-E099A16C8B79}" presName="CompostProcess" presStyleCnt="0">
        <dgm:presLayoutVars>
          <dgm:dir/>
          <dgm:resizeHandles val="exact"/>
        </dgm:presLayoutVars>
      </dgm:prSet>
      <dgm:spPr/>
    </dgm:pt>
    <dgm:pt modelId="{6D88F9A3-4B4D-429E-9FBA-841C576AEA76}" type="pres">
      <dgm:prSet presAssocID="{44DBCBDB-DF19-42E3-B405-E099A16C8B79}" presName="arrow" presStyleLbl="bgShp" presStyleIdx="0" presStyleCnt="1"/>
      <dgm:spPr/>
    </dgm:pt>
    <dgm:pt modelId="{FDA70620-AD34-4199-8EA5-B35DF607D90B}" type="pres">
      <dgm:prSet presAssocID="{44DBCBDB-DF19-42E3-B405-E099A16C8B79}" presName="linearProcess" presStyleCnt="0"/>
      <dgm:spPr/>
    </dgm:pt>
    <dgm:pt modelId="{1324EA4A-8292-4256-A7FC-E104B24BCD1B}" type="pres">
      <dgm:prSet presAssocID="{93A5D7D4-9292-49C8-9BCE-8A5E3429074A}" presName="textNode" presStyleLbl="node1" presStyleIdx="0" presStyleCnt="6">
        <dgm:presLayoutVars>
          <dgm:bulletEnabled val="1"/>
        </dgm:presLayoutVars>
      </dgm:prSet>
      <dgm:spPr/>
    </dgm:pt>
    <dgm:pt modelId="{D36B0953-99BE-4E08-8975-B9F79469C4AA}" type="pres">
      <dgm:prSet presAssocID="{4B42DECF-0D3B-4998-B0BA-DB8D0D7223BB}" presName="sibTrans" presStyleCnt="0"/>
      <dgm:spPr/>
    </dgm:pt>
    <dgm:pt modelId="{DE2B5441-98D2-4F0B-8361-8A0AF29C528D}" type="pres">
      <dgm:prSet presAssocID="{9C3C2216-131D-4576-9BF2-8CC7531F365F}" presName="textNode" presStyleLbl="node1" presStyleIdx="1" presStyleCnt="6">
        <dgm:presLayoutVars>
          <dgm:bulletEnabled val="1"/>
        </dgm:presLayoutVars>
      </dgm:prSet>
      <dgm:spPr/>
    </dgm:pt>
    <dgm:pt modelId="{1178F471-4BD6-4137-A8B8-A407ACC3A598}" type="pres">
      <dgm:prSet presAssocID="{D93E3B9B-F3F3-4D8C-A35A-2C1A28F2EC7A}" presName="sibTrans" presStyleCnt="0"/>
      <dgm:spPr/>
    </dgm:pt>
    <dgm:pt modelId="{BAA55D2A-B098-41B0-9ABC-0FD53E74A1A7}" type="pres">
      <dgm:prSet presAssocID="{4BD1BADD-9EEC-4272-A077-850A04C9C606}" presName="textNode" presStyleLbl="node1" presStyleIdx="2" presStyleCnt="6">
        <dgm:presLayoutVars>
          <dgm:bulletEnabled val="1"/>
        </dgm:presLayoutVars>
      </dgm:prSet>
      <dgm:spPr/>
    </dgm:pt>
    <dgm:pt modelId="{8202E20D-B19E-472B-A758-A18DB43FC78C}" type="pres">
      <dgm:prSet presAssocID="{2E659356-D6B1-4877-8ADC-F135D370FC6D}" presName="sibTrans" presStyleCnt="0"/>
      <dgm:spPr/>
    </dgm:pt>
    <dgm:pt modelId="{9C5E7980-33C1-46C8-8719-4E93904985F3}" type="pres">
      <dgm:prSet presAssocID="{76082BF5-224C-45BB-B330-8502B82C9864}" presName="textNode" presStyleLbl="node1" presStyleIdx="3" presStyleCnt="6">
        <dgm:presLayoutVars>
          <dgm:bulletEnabled val="1"/>
        </dgm:presLayoutVars>
      </dgm:prSet>
      <dgm:spPr/>
    </dgm:pt>
    <dgm:pt modelId="{39311C9F-1862-4B82-BC73-18E790B36787}" type="pres">
      <dgm:prSet presAssocID="{B268A017-B423-4FCF-8FAA-4ADAD352A97B}" presName="sibTrans" presStyleCnt="0"/>
      <dgm:spPr/>
    </dgm:pt>
    <dgm:pt modelId="{A0452403-970C-4D01-9211-218DADF4A75C}" type="pres">
      <dgm:prSet presAssocID="{196481EE-4190-4036-9D59-E5BB4569DCB8}" presName="textNode" presStyleLbl="node1" presStyleIdx="4" presStyleCnt="6">
        <dgm:presLayoutVars>
          <dgm:bulletEnabled val="1"/>
        </dgm:presLayoutVars>
      </dgm:prSet>
      <dgm:spPr/>
    </dgm:pt>
    <dgm:pt modelId="{C81D8EC5-5278-4A56-8E5F-56FB89F277E0}" type="pres">
      <dgm:prSet presAssocID="{B67787CE-230D-4467-9473-665353DC7B8D}" presName="sibTrans" presStyleCnt="0"/>
      <dgm:spPr/>
    </dgm:pt>
    <dgm:pt modelId="{3E2872E1-9741-4953-81A3-A28CB408A91D}" type="pres">
      <dgm:prSet presAssocID="{19BCDC0C-5286-4A28-B518-8AFC7C13CE8A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251FD809-142B-478D-8CF5-5E50C59EAFCB}" srcId="{44DBCBDB-DF19-42E3-B405-E099A16C8B79}" destId="{76082BF5-224C-45BB-B330-8502B82C9864}" srcOrd="3" destOrd="0" parTransId="{77F1DB9B-0A6D-42B2-B4B4-C8D22A397B77}" sibTransId="{B268A017-B423-4FCF-8FAA-4ADAD352A97B}"/>
    <dgm:cxn modelId="{D3F07130-17A2-4B7B-86C0-94831B81BA91}" type="presOf" srcId="{93A5D7D4-9292-49C8-9BCE-8A5E3429074A}" destId="{1324EA4A-8292-4256-A7FC-E104B24BCD1B}" srcOrd="0" destOrd="0" presId="urn:microsoft.com/office/officeart/2005/8/layout/hProcess9"/>
    <dgm:cxn modelId="{AD83F336-D5FE-4723-9B6C-659D830811BA}" type="presOf" srcId="{76082BF5-224C-45BB-B330-8502B82C9864}" destId="{9C5E7980-33C1-46C8-8719-4E93904985F3}" srcOrd="0" destOrd="0" presId="urn:microsoft.com/office/officeart/2005/8/layout/hProcess9"/>
    <dgm:cxn modelId="{046F513C-5D25-4C14-B187-4517F2F1D6F9}" srcId="{44DBCBDB-DF19-42E3-B405-E099A16C8B79}" destId="{19BCDC0C-5286-4A28-B518-8AFC7C13CE8A}" srcOrd="5" destOrd="0" parTransId="{C856F7DC-C817-4BFE-9393-F5A703A4ED17}" sibTransId="{BEC85534-2793-4CD6-BA83-AB1A701058D0}"/>
    <dgm:cxn modelId="{56C3C43F-BCE4-4F64-B744-370AA840B816}" srcId="{44DBCBDB-DF19-42E3-B405-E099A16C8B79}" destId="{93A5D7D4-9292-49C8-9BCE-8A5E3429074A}" srcOrd="0" destOrd="0" parTransId="{3928C0F5-55E8-4DAA-9C92-50D75C05C739}" sibTransId="{4B42DECF-0D3B-4998-B0BA-DB8D0D7223BB}"/>
    <dgm:cxn modelId="{1B7C3B99-905B-4732-92D3-4EE015133C43}" type="presOf" srcId="{19BCDC0C-5286-4A28-B518-8AFC7C13CE8A}" destId="{3E2872E1-9741-4953-81A3-A28CB408A91D}" srcOrd="0" destOrd="0" presId="urn:microsoft.com/office/officeart/2005/8/layout/hProcess9"/>
    <dgm:cxn modelId="{53728A9B-0F6B-4418-8F37-6058F9518743}" type="presOf" srcId="{9C3C2216-131D-4576-9BF2-8CC7531F365F}" destId="{DE2B5441-98D2-4F0B-8361-8A0AF29C528D}" srcOrd="0" destOrd="0" presId="urn:microsoft.com/office/officeart/2005/8/layout/hProcess9"/>
    <dgm:cxn modelId="{C1A5CEA4-C2F9-4470-A31D-D2F0DF8CCD7D}" type="presOf" srcId="{44DBCBDB-DF19-42E3-B405-E099A16C8B79}" destId="{C7D2931A-48BA-457F-B9C1-4B710B870697}" srcOrd="0" destOrd="0" presId="urn:microsoft.com/office/officeart/2005/8/layout/hProcess9"/>
    <dgm:cxn modelId="{BDA407BA-6C21-496C-A5DE-76CA10C7B194}" type="presOf" srcId="{4BD1BADD-9EEC-4272-A077-850A04C9C606}" destId="{BAA55D2A-B098-41B0-9ABC-0FD53E74A1A7}" srcOrd="0" destOrd="0" presId="urn:microsoft.com/office/officeart/2005/8/layout/hProcess9"/>
    <dgm:cxn modelId="{7CDE37CF-D66E-4121-8976-2BCC903EF1CE}" type="presOf" srcId="{196481EE-4190-4036-9D59-E5BB4569DCB8}" destId="{A0452403-970C-4D01-9211-218DADF4A75C}" srcOrd="0" destOrd="0" presId="urn:microsoft.com/office/officeart/2005/8/layout/hProcess9"/>
    <dgm:cxn modelId="{F0A955E1-6876-4DF5-8E18-A20A3ACF0103}" srcId="{44DBCBDB-DF19-42E3-B405-E099A16C8B79}" destId="{4BD1BADD-9EEC-4272-A077-850A04C9C606}" srcOrd="2" destOrd="0" parTransId="{E4B74844-B2DD-42F0-A1D2-EBE020290999}" sibTransId="{2E659356-D6B1-4877-8ADC-F135D370FC6D}"/>
    <dgm:cxn modelId="{A44012EB-F608-44C8-90BC-9B05C9FC416F}" srcId="{44DBCBDB-DF19-42E3-B405-E099A16C8B79}" destId="{9C3C2216-131D-4576-9BF2-8CC7531F365F}" srcOrd="1" destOrd="0" parTransId="{FA556418-B26F-413A-934C-A8FA097092AC}" sibTransId="{D93E3B9B-F3F3-4D8C-A35A-2C1A28F2EC7A}"/>
    <dgm:cxn modelId="{1EE25DFE-3BA0-40A1-A223-0BB5E1AE0DD4}" srcId="{44DBCBDB-DF19-42E3-B405-E099A16C8B79}" destId="{196481EE-4190-4036-9D59-E5BB4569DCB8}" srcOrd="4" destOrd="0" parTransId="{069C6A09-7858-4745-B054-9675BEF6E355}" sibTransId="{B67787CE-230D-4467-9473-665353DC7B8D}"/>
    <dgm:cxn modelId="{243C4AE6-AD9B-43F3-A763-7ECA480FA888}" type="presParOf" srcId="{C7D2931A-48BA-457F-B9C1-4B710B870697}" destId="{6D88F9A3-4B4D-429E-9FBA-841C576AEA76}" srcOrd="0" destOrd="0" presId="urn:microsoft.com/office/officeart/2005/8/layout/hProcess9"/>
    <dgm:cxn modelId="{5B3D61FA-6055-445A-91DD-B581B7086628}" type="presParOf" srcId="{C7D2931A-48BA-457F-B9C1-4B710B870697}" destId="{FDA70620-AD34-4199-8EA5-B35DF607D90B}" srcOrd="1" destOrd="0" presId="urn:microsoft.com/office/officeart/2005/8/layout/hProcess9"/>
    <dgm:cxn modelId="{2B67F853-2CAD-4C48-A7FE-25C5C8E137BA}" type="presParOf" srcId="{FDA70620-AD34-4199-8EA5-B35DF607D90B}" destId="{1324EA4A-8292-4256-A7FC-E104B24BCD1B}" srcOrd="0" destOrd="0" presId="urn:microsoft.com/office/officeart/2005/8/layout/hProcess9"/>
    <dgm:cxn modelId="{A4FBA506-D725-4674-85A1-02F5400B354A}" type="presParOf" srcId="{FDA70620-AD34-4199-8EA5-B35DF607D90B}" destId="{D36B0953-99BE-4E08-8975-B9F79469C4AA}" srcOrd="1" destOrd="0" presId="urn:microsoft.com/office/officeart/2005/8/layout/hProcess9"/>
    <dgm:cxn modelId="{DFD600A0-ACAB-4C6D-B473-0A3E1AE708B7}" type="presParOf" srcId="{FDA70620-AD34-4199-8EA5-B35DF607D90B}" destId="{DE2B5441-98D2-4F0B-8361-8A0AF29C528D}" srcOrd="2" destOrd="0" presId="urn:microsoft.com/office/officeart/2005/8/layout/hProcess9"/>
    <dgm:cxn modelId="{0C35B5CA-4CCE-4C6E-938B-C6967260BF5C}" type="presParOf" srcId="{FDA70620-AD34-4199-8EA5-B35DF607D90B}" destId="{1178F471-4BD6-4137-A8B8-A407ACC3A598}" srcOrd="3" destOrd="0" presId="urn:microsoft.com/office/officeart/2005/8/layout/hProcess9"/>
    <dgm:cxn modelId="{717A14A8-CBA3-49FD-BDF9-9C158FD7618F}" type="presParOf" srcId="{FDA70620-AD34-4199-8EA5-B35DF607D90B}" destId="{BAA55D2A-B098-41B0-9ABC-0FD53E74A1A7}" srcOrd="4" destOrd="0" presId="urn:microsoft.com/office/officeart/2005/8/layout/hProcess9"/>
    <dgm:cxn modelId="{3DBA54DC-8A35-4C20-BB9E-D7F174119F38}" type="presParOf" srcId="{FDA70620-AD34-4199-8EA5-B35DF607D90B}" destId="{8202E20D-B19E-472B-A758-A18DB43FC78C}" srcOrd="5" destOrd="0" presId="urn:microsoft.com/office/officeart/2005/8/layout/hProcess9"/>
    <dgm:cxn modelId="{07EB1E0C-1C21-4CA2-A113-DF69D067DC82}" type="presParOf" srcId="{FDA70620-AD34-4199-8EA5-B35DF607D90B}" destId="{9C5E7980-33C1-46C8-8719-4E93904985F3}" srcOrd="6" destOrd="0" presId="urn:microsoft.com/office/officeart/2005/8/layout/hProcess9"/>
    <dgm:cxn modelId="{EA2D2C11-8D92-41FF-A7A8-D682C4CBFB04}" type="presParOf" srcId="{FDA70620-AD34-4199-8EA5-B35DF607D90B}" destId="{39311C9F-1862-4B82-BC73-18E790B36787}" srcOrd="7" destOrd="0" presId="urn:microsoft.com/office/officeart/2005/8/layout/hProcess9"/>
    <dgm:cxn modelId="{F4140452-7369-4585-AE99-140D4B3D0074}" type="presParOf" srcId="{FDA70620-AD34-4199-8EA5-B35DF607D90B}" destId="{A0452403-970C-4D01-9211-218DADF4A75C}" srcOrd="8" destOrd="0" presId="urn:microsoft.com/office/officeart/2005/8/layout/hProcess9"/>
    <dgm:cxn modelId="{57889331-A290-45E0-BA5B-38748A408902}" type="presParOf" srcId="{FDA70620-AD34-4199-8EA5-B35DF607D90B}" destId="{C81D8EC5-5278-4A56-8E5F-56FB89F277E0}" srcOrd="9" destOrd="0" presId="urn:microsoft.com/office/officeart/2005/8/layout/hProcess9"/>
    <dgm:cxn modelId="{FC37A25A-AD72-4E17-AC5D-AC32E513AB9B}" type="presParOf" srcId="{FDA70620-AD34-4199-8EA5-B35DF607D90B}" destId="{3E2872E1-9741-4953-81A3-A28CB408A91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758085-DFB9-406E-B45C-A1AE973CCD9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F0B2CEC3-1717-4AA1-ADC4-4761AC9EF669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Fundamental rights</a:t>
          </a:r>
        </a:p>
      </dgm:t>
    </dgm:pt>
    <dgm:pt modelId="{404007B6-86B4-4BDD-8FCA-20138CB8E5D5}" type="parTrans" cxnId="{7D2F14BE-A314-4FB1-9800-73C31B5A9C40}">
      <dgm:prSet/>
      <dgm:spPr/>
      <dgm:t>
        <a:bodyPr/>
        <a:lstStyle/>
        <a:p>
          <a:endParaRPr lang="en-ZA"/>
        </a:p>
      </dgm:t>
    </dgm:pt>
    <dgm:pt modelId="{0F3CE0B3-E61C-463D-A0EB-6647F09FE85B}" type="sibTrans" cxnId="{7D2F14BE-A314-4FB1-9800-73C31B5A9C40}">
      <dgm:prSet/>
      <dgm:spPr/>
      <dgm:t>
        <a:bodyPr/>
        <a:lstStyle/>
        <a:p>
          <a:endParaRPr lang="en-ZA"/>
        </a:p>
      </dgm:t>
    </dgm:pt>
    <dgm:pt modelId="{338F4AD2-9C3C-4D8E-ADDA-A019E969A802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Openness, transparency and accountability</a:t>
          </a:r>
        </a:p>
      </dgm:t>
    </dgm:pt>
    <dgm:pt modelId="{4A65E7C2-EA68-45D1-818D-4FE3C7183D40}" type="parTrans" cxnId="{1CDBF334-887B-4710-A312-E8ECA40A3339}">
      <dgm:prSet/>
      <dgm:spPr/>
      <dgm:t>
        <a:bodyPr/>
        <a:lstStyle/>
        <a:p>
          <a:endParaRPr lang="en-ZA"/>
        </a:p>
      </dgm:t>
    </dgm:pt>
    <dgm:pt modelId="{CA704D97-AF6E-4E4B-A63A-B8BC0E5B2303}" type="sibTrans" cxnId="{1CDBF334-887B-4710-A312-E8ECA40A3339}">
      <dgm:prSet/>
      <dgm:spPr/>
      <dgm:t>
        <a:bodyPr/>
        <a:lstStyle/>
        <a:p>
          <a:endParaRPr lang="en-ZA"/>
        </a:p>
      </dgm:t>
    </dgm:pt>
    <dgm:pt modelId="{B928B429-B59A-49D9-96BD-A9E42302AEFF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Political rights and decision-making</a:t>
          </a:r>
        </a:p>
      </dgm:t>
    </dgm:pt>
    <dgm:pt modelId="{30D75EAA-0198-4B92-8F48-A8BAB57736A8}" type="parTrans" cxnId="{B8A31B42-C19D-4C40-A5C3-527F4E6C5405}">
      <dgm:prSet/>
      <dgm:spPr/>
      <dgm:t>
        <a:bodyPr/>
        <a:lstStyle/>
        <a:p>
          <a:endParaRPr lang="en-ZA"/>
        </a:p>
      </dgm:t>
    </dgm:pt>
    <dgm:pt modelId="{8D2A0BD7-D673-4C02-92ED-6F5B849205B4}" type="sibTrans" cxnId="{B8A31B42-C19D-4C40-A5C3-527F4E6C5405}">
      <dgm:prSet/>
      <dgm:spPr/>
      <dgm:t>
        <a:bodyPr/>
        <a:lstStyle/>
        <a:p>
          <a:endParaRPr lang="en-ZA"/>
        </a:p>
      </dgm:t>
    </dgm:pt>
    <dgm:pt modelId="{67DB6176-06B6-4345-A305-776CE4F5161B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Freedom of expression</a:t>
          </a:r>
        </a:p>
      </dgm:t>
    </dgm:pt>
    <dgm:pt modelId="{D716092A-7879-4D18-8FA5-394CF5461CF2}" type="parTrans" cxnId="{B2477D27-1F96-4D87-99DC-69377B786BE4}">
      <dgm:prSet/>
      <dgm:spPr/>
      <dgm:t>
        <a:bodyPr/>
        <a:lstStyle/>
        <a:p>
          <a:endParaRPr lang="en-ZA"/>
        </a:p>
      </dgm:t>
    </dgm:pt>
    <dgm:pt modelId="{F87966C0-A4B6-48FC-96C6-E39379FC6995}" type="sibTrans" cxnId="{B2477D27-1F96-4D87-99DC-69377B786BE4}">
      <dgm:prSet/>
      <dgm:spPr/>
      <dgm:t>
        <a:bodyPr/>
        <a:lstStyle/>
        <a:p>
          <a:endParaRPr lang="en-ZA"/>
        </a:p>
      </dgm:t>
    </dgm:pt>
    <dgm:pt modelId="{3C6BCE2D-A6B4-4BEB-A7F2-98632C054DAB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Access to information</a:t>
          </a:r>
        </a:p>
      </dgm:t>
    </dgm:pt>
    <dgm:pt modelId="{DE7E2360-F9CC-4D8F-AC4F-7D9B05FDCF79}" type="parTrans" cxnId="{59A272F4-DF37-417F-A61A-4537D145CB0D}">
      <dgm:prSet/>
      <dgm:spPr/>
      <dgm:t>
        <a:bodyPr/>
        <a:lstStyle/>
        <a:p>
          <a:endParaRPr lang="en-ZA"/>
        </a:p>
      </dgm:t>
    </dgm:pt>
    <dgm:pt modelId="{E1E9712D-1DD4-4024-9FE1-0BD1E1A32CAD}" type="sibTrans" cxnId="{59A272F4-DF37-417F-A61A-4537D145CB0D}">
      <dgm:prSet/>
      <dgm:spPr/>
      <dgm:t>
        <a:bodyPr/>
        <a:lstStyle/>
        <a:p>
          <a:endParaRPr lang="en-ZA"/>
        </a:p>
      </dgm:t>
    </dgm:pt>
    <dgm:pt modelId="{9849D3C3-5F04-4D53-B043-1484DA944701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Best interests of the child</a:t>
          </a:r>
        </a:p>
      </dgm:t>
    </dgm:pt>
    <dgm:pt modelId="{6BC78E5A-0619-4C5D-A8BF-AA3E237C60D2}" type="parTrans" cxnId="{D7CA4F75-ED53-4B6B-8C0D-5C2594AB79D7}">
      <dgm:prSet/>
      <dgm:spPr/>
      <dgm:t>
        <a:bodyPr/>
        <a:lstStyle/>
        <a:p>
          <a:endParaRPr lang="en-ZA"/>
        </a:p>
      </dgm:t>
    </dgm:pt>
    <dgm:pt modelId="{482764F1-5E66-4B60-9A1C-3A8EBB18EC92}" type="sibTrans" cxnId="{D7CA4F75-ED53-4B6B-8C0D-5C2594AB79D7}">
      <dgm:prSet/>
      <dgm:spPr/>
      <dgm:t>
        <a:bodyPr/>
        <a:lstStyle/>
        <a:p>
          <a:endParaRPr lang="en-ZA"/>
        </a:p>
      </dgm:t>
    </dgm:pt>
    <dgm:pt modelId="{32BE394C-8C45-4657-9BBE-7A72CCC24A02}">
      <dgm:prSet phldrT="[Text]" custT="1"/>
      <dgm:spPr/>
      <dgm:t>
        <a:bodyPr/>
        <a:lstStyle/>
        <a:p>
          <a:r>
            <a:rPr lang="en-ZA" sz="1600" dirty="0">
              <a:latin typeface="+mj-lt"/>
            </a:rPr>
            <a:t>Persons with disabilities</a:t>
          </a:r>
        </a:p>
      </dgm:t>
    </dgm:pt>
    <dgm:pt modelId="{46816E0C-33A9-4B75-BAC0-0B23E223DEEA}" type="parTrans" cxnId="{29BE9C17-6B6B-4BD6-8861-A117B303986E}">
      <dgm:prSet/>
      <dgm:spPr/>
      <dgm:t>
        <a:bodyPr/>
        <a:lstStyle/>
        <a:p>
          <a:endParaRPr lang="en-ZA"/>
        </a:p>
      </dgm:t>
    </dgm:pt>
    <dgm:pt modelId="{0BA2E3A4-1F63-4B61-92B2-9E8A524E0896}" type="sibTrans" cxnId="{29BE9C17-6B6B-4BD6-8861-A117B303986E}">
      <dgm:prSet/>
      <dgm:spPr/>
      <dgm:t>
        <a:bodyPr/>
        <a:lstStyle/>
        <a:p>
          <a:endParaRPr lang="en-ZA"/>
        </a:p>
      </dgm:t>
    </dgm:pt>
    <dgm:pt modelId="{364BBE8A-B5A4-4593-8B0D-D56B9A7D4C52}" type="pres">
      <dgm:prSet presAssocID="{B2758085-DFB9-406E-B45C-A1AE973CCD9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0C08625-EC73-466A-AB3B-2C3F3164A33B}" type="pres">
      <dgm:prSet presAssocID="{F0B2CEC3-1717-4AA1-ADC4-4761AC9EF669}" presName="centerShape" presStyleLbl="node0" presStyleIdx="0" presStyleCnt="1"/>
      <dgm:spPr/>
    </dgm:pt>
    <dgm:pt modelId="{F2E25DAE-FA4B-409C-8EBB-9B86C9C23F35}" type="pres">
      <dgm:prSet presAssocID="{4A65E7C2-EA68-45D1-818D-4FE3C7183D40}" presName="Name9" presStyleLbl="parChTrans1D2" presStyleIdx="0" presStyleCnt="6"/>
      <dgm:spPr/>
    </dgm:pt>
    <dgm:pt modelId="{1E453AD5-18CD-45D9-89EA-DEDF8E7911BC}" type="pres">
      <dgm:prSet presAssocID="{4A65E7C2-EA68-45D1-818D-4FE3C7183D40}" presName="connTx" presStyleLbl="parChTrans1D2" presStyleIdx="0" presStyleCnt="6"/>
      <dgm:spPr/>
    </dgm:pt>
    <dgm:pt modelId="{F5DBA9B3-2A52-4EC0-87BC-1ED564180293}" type="pres">
      <dgm:prSet presAssocID="{338F4AD2-9C3C-4D8E-ADDA-A019E969A802}" presName="node" presStyleLbl="node1" presStyleIdx="0" presStyleCnt="6">
        <dgm:presLayoutVars>
          <dgm:bulletEnabled val="1"/>
        </dgm:presLayoutVars>
      </dgm:prSet>
      <dgm:spPr/>
    </dgm:pt>
    <dgm:pt modelId="{900106AC-993A-451C-9A31-B6A77A3816C0}" type="pres">
      <dgm:prSet presAssocID="{30D75EAA-0198-4B92-8F48-A8BAB57736A8}" presName="Name9" presStyleLbl="parChTrans1D2" presStyleIdx="1" presStyleCnt="6"/>
      <dgm:spPr/>
    </dgm:pt>
    <dgm:pt modelId="{BCE7D37B-20C8-4958-915A-28E8B70A6746}" type="pres">
      <dgm:prSet presAssocID="{30D75EAA-0198-4B92-8F48-A8BAB57736A8}" presName="connTx" presStyleLbl="parChTrans1D2" presStyleIdx="1" presStyleCnt="6"/>
      <dgm:spPr/>
    </dgm:pt>
    <dgm:pt modelId="{3331CA83-A113-431B-ADB6-4E0D512CB5B4}" type="pres">
      <dgm:prSet presAssocID="{B928B429-B59A-49D9-96BD-A9E42302AEFF}" presName="node" presStyleLbl="node1" presStyleIdx="1" presStyleCnt="6">
        <dgm:presLayoutVars>
          <dgm:bulletEnabled val="1"/>
        </dgm:presLayoutVars>
      </dgm:prSet>
      <dgm:spPr/>
    </dgm:pt>
    <dgm:pt modelId="{6D599BCC-BBBA-4341-A92E-7968C263934B}" type="pres">
      <dgm:prSet presAssocID="{D716092A-7879-4D18-8FA5-394CF5461CF2}" presName="Name9" presStyleLbl="parChTrans1D2" presStyleIdx="2" presStyleCnt="6"/>
      <dgm:spPr/>
    </dgm:pt>
    <dgm:pt modelId="{7AF8397F-2110-448C-BCD1-0A1B16C85485}" type="pres">
      <dgm:prSet presAssocID="{D716092A-7879-4D18-8FA5-394CF5461CF2}" presName="connTx" presStyleLbl="parChTrans1D2" presStyleIdx="2" presStyleCnt="6"/>
      <dgm:spPr/>
    </dgm:pt>
    <dgm:pt modelId="{D1334871-BD01-4687-9E5B-4CF3E72220F4}" type="pres">
      <dgm:prSet presAssocID="{67DB6176-06B6-4345-A305-776CE4F5161B}" presName="node" presStyleLbl="node1" presStyleIdx="2" presStyleCnt="6">
        <dgm:presLayoutVars>
          <dgm:bulletEnabled val="1"/>
        </dgm:presLayoutVars>
      </dgm:prSet>
      <dgm:spPr/>
    </dgm:pt>
    <dgm:pt modelId="{6CE040C2-A9CA-45BC-8DC4-4A25F9A058F4}" type="pres">
      <dgm:prSet presAssocID="{DE7E2360-F9CC-4D8F-AC4F-7D9B05FDCF79}" presName="Name9" presStyleLbl="parChTrans1D2" presStyleIdx="3" presStyleCnt="6"/>
      <dgm:spPr/>
    </dgm:pt>
    <dgm:pt modelId="{D4C0A1D9-0966-47BF-AA73-F870664ABE8E}" type="pres">
      <dgm:prSet presAssocID="{DE7E2360-F9CC-4D8F-AC4F-7D9B05FDCF79}" presName="connTx" presStyleLbl="parChTrans1D2" presStyleIdx="3" presStyleCnt="6"/>
      <dgm:spPr/>
    </dgm:pt>
    <dgm:pt modelId="{56900F46-1B77-4808-885C-6D2040DB9FA3}" type="pres">
      <dgm:prSet presAssocID="{3C6BCE2D-A6B4-4BEB-A7F2-98632C054DAB}" presName="node" presStyleLbl="node1" presStyleIdx="3" presStyleCnt="6">
        <dgm:presLayoutVars>
          <dgm:bulletEnabled val="1"/>
        </dgm:presLayoutVars>
      </dgm:prSet>
      <dgm:spPr/>
    </dgm:pt>
    <dgm:pt modelId="{B0052F37-90EB-4EAA-9BFE-AD49493ADDA2}" type="pres">
      <dgm:prSet presAssocID="{6BC78E5A-0619-4C5D-A8BF-AA3E237C60D2}" presName="Name9" presStyleLbl="parChTrans1D2" presStyleIdx="4" presStyleCnt="6"/>
      <dgm:spPr/>
    </dgm:pt>
    <dgm:pt modelId="{8A255D7C-35E6-4E00-BEBE-A76C1F3B0618}" type="pres">
      <dgm:prSet presAssocID="{6BC78E5A-0619-4C5D-A8BF-AA3E237C60D2}" presName="connTx" presStyleLbl="parChTrans1D2" presStyleIdx="4" presStyleCnt="6"/>
      <dgm:spPr/>
    </dgm:pt>
    <dgm:pt modelId="{A3580C9F-33E9-4DF5-98D2-ABEBDB4D2F56}" type="pres">
      <dgm:prSet presAssocID="{9849D3C3-5F04-4D53-B043-1484DA944701}" presName="node" presStyleLbl="node1" presStyleIdx="4" presStyleCnt="6">
        <dgm:presLayoutVars>
          <dgm:bulletEnabled val="1"/>
        </dgm:presLayoutVars>
      </dgm:prSet>
      <dgm:spPr/>
    </dgm:pt>
    <dgm:pt modelId="{31DEA06E-DA58-48D4-A26E-F3FE13843DA8}" type="pres">
      <dgm:prSet presAssocID="{46816E0C-33A9-4B75-BAC0-0B23E223DEEA}" presName="Name9" presStyleLbl="parChTrans1D2" presStyleIdx="5" presStyleCnt="6"/>
      <dgm:spPr/>
    </dgm:pt>
    <dgm:pt modelId="{C8658AF9-526D-476A-80C1-057F868D51FA}" type="pres">
      <dgm:prSet presAssocID="{46816E0C-33A9-4B75-BAC0-0B23E223DEEA}" presName="connTx" presStyleLbl="parChTrans1D2" presStyleIdx="5" presStyleCnt="6"/>
      <dgm:spPr/>
    </dgm:pt>
    <dgm:pt modelId="{F6F60793-A2D5-4CC3-8B54-0646FEB74A0E}" type="pres">
      <dgm:prSet presAssocID="{32BE394C-8C45-4657-9BBE-7A72CCC24A02}" presName="node" presStyleLbl="node1" presStyleIdx="5" presStyleCnt="6">
        <dgm:presLayoutVars>
          <dgm:bulletEnabled val="1"/>
        </dgm:presLayoutVars>
      </dgm:prSet>
      <dgm:spPr/>
    </dgm:pt>
  </dgm:ptLst>
  <dgm:cxnLst>
    <dgm:cxn modelId="{DA6BD80C-D2C8-4701-8CDD-30167B5F2B93}" type="presOf" srcId="{46816E0C-33A9-4B75-BAC0-0B23E223DEEA}" destId="{C8658AF9-526D-476A-80C1-057F868D51FA}" srcOrd="1" destOrd="0" presId="urn:microsoft.com/office/officeart/2005/8/layout/radial1"/>
    <dgm:cxn modelId="{47CDA80E-7D44-4442-AE49-4F3DEF4BC9AF}" type="presOf" srcId="{4A65E7C2-EA68-45D1-818D-4FE3C7183D40}" destId="{1E453AD5-18CD-45D9-89EA-DEDF8E7911BC}" srcOrd="1" destOrd="0" presId="urn:microsoft.com/office/officeart/2005/8/layout/radial1"/>
    <dgm:cxn modelId="{BC7E2811-F60D-4F2B-B8A2-6BCB13EBE721}" type="presOf" srcId="{B928B429-B59A-49D9-96BD-A9E42302AEFF}" destId="{3331CA83-A113-431B-ADB6-4E0D512CB5B4}" srcOrd="0" destOrd="0" presId="urn:microsoft.com/office/officeart/2005/8/layout/radial1"/>
    <dgm:cxn modelId="{A2084617-99E2-4139-8A73-E2CAFB9754EA}" type="presOf" srcId="{30D75EAA-0198-4B92-8F48-A8BAB57736A8}" destId="{BCE7D37B-20C8-4958-915A-28E8B70A6746}" srcOrd="1" destOrd="0" presId="urn:microsoft.com/office/officeart/2005/8/layout/radial1"/>
    <dgm:cxn modelId="{29BE9C17-6B6B-4BD6-8861-A117B303986E}" srcId="{F0B2CEC3-1717-4AA1-ADC4-4761AC9EF669}" destId="{32BE394C-8C45-4657-9BBE-7A72CCC24A02}" srcOrd="5" destOrd="0" parTransId="{46816E0C-33A9-4B75-BAC0-0B23E223DEEA}" sibTransId="{0BA2E3A4-1F63-4B61-92B2-9E8A524E0896}"/>
    <dgm:cxn modelId="{D157F51E-178F-4C70-AB78-21A8E7591F97}" type="presOf" srcId="{9849D3C3-5F04-4D53-B043-1484DA944701}" destId="{A3580C9F-33E9-4DF5-98D2-ABEBDB4D2F56}" srcOrd="0" destOrd="0" presId="urn:microsoft.com/office/officeart/2005/8/layout/radial1"/>
    <dgm:cxn modelId="{65B0D421-39B6-417B-A2B8-F821AB083775}" type="presOf" srcId="{DE7E2360-F9CC-4D8F-AC4F-7D9B05FDCF79}" destId="{6CE040C2-A9CA-45BC-8DC4-4A25F9A058F4}" srcOrd="0" destOrd="0" presId="urn:microsoft.com/office/officeart/2005/8/layout/radial1"/>
    <dgm:cxn modelId="{B2477D27-1F96-4D87-99DC-69377B786BE4}" srcId="{F0B2CEC3-1717-4AA1-ADC4-4761AC9EF669}" destId="{67DB6176-06B6-4345-A305-776CE4F5161B}" srcOrd="2" destOrd="0" parTransId="{D716092A-7879-4D18-8FA5-394CF5461CF2}" sibTransId="{F87966C0-A4B6-48FC-96C6-E39379FC6995}"/>
    <dgm:cxn modelId="{62104D2F-DE26-43A6-834E-359A2F65F79F}" type="presOf" srcId="{D716092A-7879-4D18-8FA5-394CF5461CF2}" destId="{6D599BCC-BBBA-4341-A92E-7968C263934B}" srcOrd="0" destOrd="0" presId="urn:microsoft.com/office/officeart/2005/8/layout/radial1"/>
    <dgm:cxn modelId="{1D4E3C30-9F6D-46DD-8DB8-08CF6CF45CF3}" type="presOf" srcId="{F0B2CEC3-1717-4AA1-ADC4-4761AC9EF669}" destId="{50C08625-EC73-466A-AB3B-2C3F3164A33B}" srcOrd="0" destOrd="0" presId="urn:microsoft.com/office/officeart/2005/8/layout/radial1"/>
    <dgm:cxn modelId="{1CDBF334-887B-4710-A312-E8ECA40A3339}" srcId="{F0B2CEC3-1717-4AA1-ADC4-4761AC9EF669}" destId="{338F4AD2-9C3C-4D8E-ADDA-A019E969A802}" srcOrd="0" destOrd="0" parTransId="{4A65E7C2-EA68-45D1-818D-4FE3C7183D40}" sibTransId="{CA704D97-AF6E-4E4B-A63A-B8BC0E5B2303}"/>
    <dgm:cxn modelId="{823EEF35-648E-4BD6-AD5B-A900DAAE7B80}" type="presOf" srcId="{30D75EAA-0198-4B92-8F48-A8BAB57736A8}" destId="{900106AC-993A-451C-9A31-B6A77A3816C0}" srcOrd="0" destOrd="0" presId="urn:microsoft.com/office/officeart/2005/8/layout/radial1"/>
    <dgm:cxn modelId="{DF91F23E-564B-4632-A154-818ACD8B2676}" type="presOf" srcId="{6BC78E5A-0619-4C5D-A8BF-AA3E237C60D2}" destId="{8A255D7C-35E6-4E00-BEBE-A76C1F3B0618}" srcOrd="1" destOrd="0" presId="urn:microsoft.com/office/officeart/2005/8/layout/radial1"/>
    <dgm:cxn modelId="{B8A31B42-C19D-4C40-A5C3-527F4E6C5405}" srcId="{F0B2CEC3-1717-4AA1-ADC4-4761AC9EF669}" destId="{B928B429-B59A-49D9-96BD-A9E42302AEFF}" srcOrd="1" destOrd="0" parTransId="{30D75EAA-0198-4B92-8F48-A8BAB57736A8}" sibTransId="{8D2A0BD7-D673-4C02-92ED-6F5B849205B4}"/>
    <dgm:cxn modelId="{1BFF9F56-6948-4190-AEC2-C02C6E08AFB0}" type="presOf" srcId="{338F4AD2-9C3C-4D8E-ADDA-A019E969A802}" destId="{F5DBA9B3-2A52-4EC0-87BC-1ED564180293}" srcOrd="0" destOrd="0" presId="urn:microsoft.com/office/officeart/2005/8/layout/radial1"/>
    <dgm:cxn modelId="{F9D2EA57-27F5-4461-AC80-58BE8B91AC48}" type="presOf" srcId="{67DB6176-06B6-4345-A305-776CE4F5161B}" destId="{D1334871-BD01-4687-9E5B-4CF3E72220F4}" srcOrd="0" destOrd="0" presId="urn:microsoft.com/office/officeart/2005/8/layout/radial1"/>
    <dgm:cxn modelId="{D7CA4F75-ED53-4B6B-8C0D-5C2594AB79D7}" srcId="{F0B2CEC3-1717-4AA1-ADC4-4761AC9EF669}" destId="{9849D3C3-5F04-4D53-B043-1484DA944701}" srcOrd="4" destOrd="0" parTransId="{6BC78E5A-0619-4C5D-A8BF-AA3E237C60D2}" sibTransId="{482764F1-5E66-4B60-9A1C-3A8EBB18EC92}"/>
    <dgm:cxn modelId="{EAD66985-08DB-4F2D-B93A-A975B538ECAC}" type="presOf" srcId="{46816E0C-33A9-4B75-BAC0-0B23E223DEEA}" destId="{31DEA06E-DA58-48D4-A26E-F3FE13843DA8}" srcOrd="0" destOrd="0" presId="urn:microsoft.com/office/officeart/2005/8/layout/radial1"/>
    <dgm:cxn modelId="{A417CD90-7D75-4F9C-A8B6-DF37B2AA004A}" type="presOf" srcId="{3C6BCE2D-A6B4-4BEB-A7F2-98632C054DAB}" destId="{56900F46-1B77-4808-885C-6D2040DB9FA3}" srcOrd="0" destOrd="0" presId="urn:microsoft.com/office/officeart/2005/8/layout/radial1"/>
    <dgm:cxn modelId="{8F399C9B-BFD4-45CE-8A97-B8DD548B263D}" type="presOf" srcId="{B2758085-DFB9-406E-B45C-A1AE973CCD9E}" destId="{364BBE8A-B5A4-4593-8B0D-D56B9A7D4C52}" srcOrd="0" destOrd="0" presId="urn:microsoft.com/office/officeart/2005/8/layout/radial1"/>
    <dgm:cxn modelId="{7D2F14BE-A314-4FB1-9800-73C31B5A9C40}" srcId="{B2758085-DFB9-406E-B45C-A1AE973CCD9E}" destId="{F0B2CEC3-1717-4AA1-ADC4-4761AC9EF669}" srcOrd="0" destOrd="0" parTransId="{404007B6-86B4-4BDD-8FCA-20138CB8E5D5}" sibTransId="{0F3CE0B3-E61C-463D-A0EB-6647F09FE85B}"/>
    <dgm:cxn modelId="{72D7AAC7-D877-4955-9796-7796066F5DB9}" type="presOf" srcId="{4A65E7C2-EA68-45D1-818D-4FE3C7183D40}" destId="{F2E25DAE-FA4B-409C-8EBB-9B86C9C23F35}" srcOrd="0" destOrd="0" presId="urn:microsoft.com/office/officeart/2005/8/layout/radial1"/>
    <dgm:cxn modelId="{CB9868D2-6F3F-429A-A046-517BD895BF52}" type="presOf" srcId="{6BC78E5A-0619-4C5D-A8BF-AA3E237C60D2}" destId="{B0052F37-90EB-4EAA-9BFE-AD49493ADDA2}" srcOrd="0" destOrd="0" presId="urn:microsoft.com/office/officeart/2005/8/layout/radial1"/>
    <dgm:cxn modelId="{F3B0EBD9-876C-403A-B007-C8E178848110}" type="presOf" srcId="{32BE394C-8C45-4657-9BBE-7A72CCC24A02}" destId="{F6F60793-A2D5-4CC3-8B54-0646FEB74A0E}" srcOrd="0" destOrd="0" presId="urn:microsoft.com/office/officeart/2005/8/layout/radial1"/>
    <dgm:cxn modelId="{2B2F90F1-EB39-4250-96B6-54E08F665208}" type="presOf" srcId="{DE7E2360-F9CC-4D8F-AC4F-7D9B05FDCF79}" destId="{D4C0A1D9-0966-47BF-AA73-F870664ABE8E}" srcOrd="1" destOrd="0" presId="urn:microsoft.com/office/officeart/2005/8/layout/radial1"/>
    <dgm:cxn modelId="{59A272F4-DF37-417F-A61A-4537D145CB0D}" srcId="{F0B2CEC3-1717-4AA1-ADC4-4761AC9EF669}" destId="{3C6BCE2D-A6B4-4BEB-A7F2-98632C054DAB}" srcOrd="3" destOrd="0" parTransId="{DE7E2360-F9CC-4D8F-AC4F-7D9B05FDCF79}" sibTransId="{E1E9712D-1DD4-4024-9FE1-0BD1E1A32CAD}"/>
    <dgm:cxn modelId="{9325F1F4-0C4F-46F2-9C73-54865D343470}" type="presOf" srcId="{D716092A-7879-4D18-8FA5-394CF5461CF2}" destId="{7AF8397F-2110-448C-BCD1-0A1B16C85485}" srcOrd="1" destOrd="0" presId="urn:microsoft.com/office/officeart/2005/8/layout/radial1"/>
    <dgm:cxn modelId="{76FD8643-CAA1-46F1-A2D2-DEFF7F0E34E7}" type="presParOf" srcId="{364BBE8A-B5A4-4593-8B0D-D56B9A7D4C52}" destId="{50C08625-EC73-466A-AB3B-2C3F3164A33B}" srcOrd="0" destOrd="0" presId="urn:microsoft.com/office/officeart/2005/8/layout/radial1"/>
    <dgm:cxn modelId="{FB1C13F1-910D-49CB-8861-61FA5C6DFC37}" type="presParOf" srcId="{364BBE8A-B5A4-4593-8B0D-D56B9A7D4C52}" destId="{F2E25DAE-FA4B-409C-8EBB-9B86C9C23F35}" srcOrd="1" destOrd="0" presId="urn:microsoft.com/office/officeart/2005/8/layout/radial1"/>
    <dgm:cxn modelId="{0BC0679D-7CF5-4FD3-B2E6-71A7452DFEB7}" type="presParOf" srcId="{F2E25DAE-FA4B-409C-8EBB-9B86C9C23F35}" destId="{1E453AD5-18CD-45D9-89EA-DEDF8E7911BC}" srcOrd="0" destOrd="0" presId="urn:microsoft.com/office/officeart/2005/8/layout/radial1"/>
    <dgm:cxn modelId="{B9C8C974-4B42-4D5C-8FCF-71B2887E60BE}" type="presParOf" srcId="{364BBE8A-B5A4-4593-8B0D-D56B9A7D4C52}" destId="{F5DBA9B3-2A52-4EC0-87BC-1ED564180293}" srcOrd="2" destOrd="0" presId="urn:microsoft.com/office/officeart/2005/8/layout/radial1"/>
    <dgm:cxn modelId="{39FA10A5-FA54-4B15-A63D-31930D9FAA68}" type="presParOf" srcId="{364BBE8A-B5A4-4593-8B0D-D56B9A7D4C52}" destId="{900106AC-993A-451C-9A31-B6A77A3816C0}" srcOrd="3" destOrd="0" presId="urn:microsoft.com/office/officeart/2005/8/layout/radial1"/>
    <dgm:cxn modelId="{E6F0ADC8-C929-436A-8A93-267F74094D43}" type="presParOf" srcId="{900106AC-993A-451C-9A31-B6A77A3816C0}" destId="{BCE7D37B-20C8-4958-915A-28E8B70A6746}" srcOrd="0" destOrd="0" presId="urn:microsoft.com/office/officeart/2005/8/layout/radial1"/>
    <dgm:cxn modelId="{3B6DDA80-EF69-4C40-B9DE-BAE317B484AF}" type="presParOf" srcId="{364BBE8A-B5A4-4593-8B0D-D56B9A7D4C52}" destId="{3331CA83-A113-431B-ADB6-4E0D512CB5B4}" srcOrd="4" destOrd="0" presId="urn:microsoft.com/office/officeart/2005/8/layout/radial1"/>
    <dgm:cxn modelId="{86711D06-75B7-4282-BCF0-6886B9FD6C5C}" type="presParOf" srcId="{364BBE8A-B5A4-4593-8B0D-D56B9A7D4C52}" destId="{6D599BCC-BBBA-4341-A92E-7968C263934B}" srcOrd="5" destOrd="0" presId="urn:microsoft.com/office/officeart/2005/8/layout/radial1"/>
    <dgm:cxn modelId="{7F1D4190-4AB0-4648-86CF-153246BD6E6E}" type="presParOf" srcId="{6D599BCC-BBBA-4341-A92E-7968C263934B}" destId="{7AF8397F-2110-448C-BCD1-0A1B16C85485}" srcOrd="0" destOrd="0" presId="urn:microsoft.com/office/officeart/2005/8/layout/radial1"/>
    <dgm:cxn modelId="{EB8E94ED-B973-4EC1-896A-B12A988A8E48}" type="presParOf" srcId="{364BBE8A-B5A4-4593-8B0D-D56B9A7D4C52}" destId="{D1334871-BD01-4687-9E5B-4CF3E72220F4}" srcOrd="6" destOrd="0" presId="urn:microsoft.com/office/officeart/2005/8/layout/radial1"/>
    <dgm:cxn modelId="{C0D8B8CF-8D49-45EB-88F5-4C61C92C8A1F}" type="presParOf" srcId="{364BBE8A-B5A4-4593-8B0D-D56B9A7D4C52}" destId="{6CE040C2-A9CA-45BC-8DC4-4A25F9A058F4}" srcOrd="7" destOrd="0" presId="urn:microsoft.com/office/officeart/2005/8/layout/radial1"/>
    <dgm:cxn modelId="{F3793C76-2C99-462F-9616-14797D481842}" type="presParOf" srcId="{6CE040C2-A9CA-45BC-8DC4-4A25F9A058F4}" destId="{D4C0A1D9-0966-47BF-AA73-F870664ABE8E}" srcOrd="0" destOrd="0" presId="urn:microsoft.com/office/officeart/2005/8/layout/radial1"/>
    <dgm:cxn modelId="{0E5516E9-A18C-4CD2-8DDC-9E287B0611CB}" type="presParOf" srcId="{364BBE8A-B5A4-4593-8B0D-D56B9A7D4C52}" destId="{56900F46-1B77-4808-885C-6D2040DB9FA3}" srcOrd="8" destOrd="0" presId="urn:microsoft.com/office/officeart/2005/8/layout/radial1"/>
    <dgm:cxn modelId="{1E5CB069-94F8-4D3B-84E3-F1E59D32B4A8}" type="presParOf" srcId="{364BBE8A-B5A4-4593-8B0D-D56B9A7D4C52}" destId="{B0052F37-90EB-4EAA-9BFE-AD49493ADDA2}" srcOrd="9" destOrd="0" presId="urn:microsoft.com/office/officeart/2005/8/layout/radial1"/>
    <dgm:cxn modelId="{E135DB73-0A57-49D2-9F45-384A91123E8D}" type="presParOf" srcId="{B0052F37-90EB-4EAA-9BFE-AD49493ADDA2}" destId="{8A255D7C-35E6-4E00-BEBE-A76C1F3B0618}" srcOrd="0" destOrd="0" presId="urn:microsoft.com/office/officeart/2005/8/layout/radial1"/>
    <dgm:cxn modelId="{757234FC-FB87-4BCB-B57A-E246357C68DD}" type="presParOf" srcId="{364BBE8A-B5A4-4593-8B0D-D56B9A7D4C52}" destId="{A3580C9F-33E9-4DF5-98D2-ABEBDB4D2F56}" srcOrd="10" destOrd="0" presId="urn:microsoft.com/office/officeart/2005/8/layout/radial1"/>
    <dgm:cxn modelId="{B1760860-705A-485D-8AF4-B4906D00457F}" type="presParOf" srcId="{364BBE8A-B5A4-4593-8B0D-D56B9A7D4C52}" destId="{31DEA06E-DA58-48D4-A26E-F3FE13843DA8}" srcOrd="11" destOrd="0" presId="urn:microsoft.com/office/officeart/2005/8/layout/radial1"/>
    <dgm:cxn modelId="{366625DE-97F7-4935-8A83-487D7195EB68}" type="presParOf" srcId="{31DEA06E-DA58-48D4-A26E-F3FE13843DA8}" destId="{C8658AF9-526D-476A-80C1-057F868D51FA}" srcOrd="0" destOrd="0" presId="urn:microsoft.com/office/officeart/2005/8/layout/radial1"/>
    <dgm:cxn modelId="{F6BE2A88-3BA2-49AE-BCA9-98370575BE67}" type="presParOf" srcId="{364BBE8A-B5A4-4593-8B0D-D56B9A7D4C52}" destId="{F6F60793-A2D5-4CC3-8B54-0646FEB74A0E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8D1D64-E198-47EE-AA96-0FC486A7917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46716FD-5172-443B-B7FF-97BB17023174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Lifeline package of free daily data</a:t>
          </a:r>
        </a:p>
      </dgm:t>
    </dgm:pt>
    <dgm:pt modelId="{F400D2BB-97D3-49A6-B298-0A357537864A}" type="parTrans" cxnId="{87362E9B-9640-48B9-831A-D4B0CC02224E}">
      <dgm:prSet/>
      <dgm:spPr/>
      <dgm:t>
        <a:bodyPr/>
        <a:lstStyle/>
        <a:p>
          <a:endParaRPr lang="en-ZA"/>
        </a:p>
      </dgm:t>
    </dgm:pt>
    <dgm:pt modelId="{48B19911-166E-449A-8445-2406BC220AEF}" type="sibTrans" cxnId="{87362E9B-9640-48B9-831A-D4B0CC02224E}">
      <dgm:prSet/>
      <dgm:spPr/>
      <dgm:t>
        <a:bodyPr/>
        <a:lstStyle/>
        <a:p>
          <a:endParaRPr lang="en-ZA"/>
        </a:p>
      </dgm:t>
    </dgm:pt>
    <dgm:pt modelId="{4D1AE3B2-DD6F-44DE-A37F-0EA7BBAC6296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Ensure all persons have data access on a continual basis</a:t>
          </a:r>
        </a:p>
      </dgm:t>
    </dgm:pt>
    <dgm:pt modelId="{57B3A6AD-B389-44B9-A5D0-305E926677F6}" type="parTrans" cxnId="{397CE14E-805E-4F7B-BD7C-3A0FBAC52A4E}">
      <dgm:prSet/>
      <dgm:spPr/>
      <dgm:t>
        <a:bodyPr/>
        <a:lstStyle/>
        <a:p>
          <a:endParaRPr lang="en-ZA"/>
        </a:p>
      </dgm:t>
    </dgm:pt>
    <dgm:pt modelId="{864BE081-6A48-4124-8546-C0DE295581DF}" type="sibTrans" cxnId="{397CE14E-805E-4F7B-BD7C-3A0FBAC52A4E}">
      <dgm:prSet/>
      <dgm:spPr/>
      <dgm:t>
        <a:bodyPr/>
        <a:lstStyle/>
        <a:p>
          <a:endParaRPr lang="en-ZA"/>
        </a:p>
      </dgm:t>
    </dgm:pt>
    <dgm:pt modelId="{64BE61E6-BCA7-4514-81C2-4F2F3287B3C0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Not addressed in the discussion document</a:t>
          </a:r>
        </a:p>
      </dgm:t>
    </dgm:pt>
    <dgm:pt modelId="{031E105C-4879-4FD7-B0A2-2DCCB469844B}" type="parTrans" cxnId="{7655064E-9F0B-4783-AFE9-CA9053EFB358}">
      <dgm:prSet/>
      <dgm:spPr/>
      <dgm:t>
        <a:bodyPr/>
        <a:lstStyle/>
        <a:p>
          <a:endParaRPr lang="en-ZA"/>
        </a:p>
      </dgm:t>
    </dgm:pt>
    <dgm:pt modelId="{1284E46D-3252-45C5-AEE0-0543F1F40976}" type="sibTrans" cxnId="{7655064E-9F0B-4783-AFE9-CA9053EFB358}">
      <dgm:prSet/>
      <dgm:spPr/>
      <dgm:t>
        <a:bodyPr/>
        <a:lstStyle/>
        <a:p>
          <a:endParaRPr lang="en-ZA"/>
        </a:p>
      </dgm:t>
    </dgm:pt>
    <dgm:pt modelId="{09E2A056-645D-471E-8F1E-4728F02C5CCC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Zero-rating</a:t>
          </a:r>
        </a:p>
      </dgm:t>
    </dgm:pt>
    <dgm:pt modelId="{0F01C0CB-3D51-4588-8281-79584A5A8ACD}" type="parTrans" cxnId="{F15DE1C4-B158-455A-9A39-B8A7431FBBAD}">
      <dgm:prSet/>
      <dgm:spPr/>
      <dgm:t>
        <a:bodyPr/>
        <a:lstStyle/>
        <a:p>
          <a:endParaRPr lang="en-ZA"/>
        </a:p>
      </dgm:t>
    </dgm:pt>
    <dgm:pt modelId="{28DBDB13-849A-4B99-9E12-EB0D884F54DF}" type="sibTrans" cxnId="{F15DE1C4-B158-455A-9A39-B8A7431FBBAD}">
      <dgm:prSet/>
      <dgm:spPr/>
      <dgm:t>
        <a:bodyPr/>
        <a:lstStyle/>
        <a:p>
          <a:endParaRPr lang="en-ZA"/>
        </a:p>
      </dgm:t>
    </dgm:pt>
    <dgm:pt modelId="{E77AD1ED-2730-41D6-A75E-58B2A1299C3D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Content from public benefit organisations and educational institutions</a:t>
          </a:r>
        </a:p>
      </dgm:t>
    </dgm:pt>
    <dgm:pt modelId="{F1C217A7-B214-4C50-9ACD-F967F9A15B22}" type="parTrans" cxnId="{DC6F89FE-0972-494B-A8E3-17CA253D37F7}">
      <dgm:prSet/>
      <dgm:spPr/>
      <dgm:t>
        <a:bodyPr/>
        <a:lstStyle/>
        <a:p>
          <a:endParaRPr lang="en-ZA"/>
        </a:p>
      </dgm:t>
    </dgm:pt>
    <dgm:pt modelId="{87ECA3CA-B12D-411A-A427-7B2FE0CE09CD}" type="sibTrans" cxnId="{DC6F89FE-0972-494B-A8E3-17CA253D37F7}">
      <dgm:prSet/>
      <dgm:spPr/>
      <dgm:t>
        <a:bodyPr/>
        <a:lstStyle/>
        <a:p>
          <a:endParaRPr lang="en-ZA"/>
        </a:p>
      </dgm:t>
    </dgm:pt>
    <dgm:pt modelId="{0BDEF7C6-6476-4A75-B4D8-38A2BFE7FABE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Should be an open and transparent application process</a:t>
          </a:r>
        </a:p>
      </dgm:t>
    </dgm:pt>
    <dgm:pt modelId="{9C6418E3-871A-4368-AC84-5BBDF78A04BC}" type="parTrans" cxnId="{D65E5786-CAB0-41A4-8322-B518E861CF73}">
      <dgm:prSet/>
      <dgm:spPr/>
      <dgm:t>
        <a:bodyPr/>
        <a:lstStyle/>
        <a:p>
          <a:endParaRPr lang="en-ZA"/>
        </a:p>
      </dgm:t>
    </dgm:pt>
    <dgm:pt modelId="{2F341935-3BE3-4202-8EF1-098D8CFE3103}" type="sibTrans" cxnId="{D65E5786-CAB0-41A4-8322-B518E861CF73}">
      <dgm:prSet/>
      <dgm:spPr/>
      <dgm:t>
        <a:bodyPr/>
        <a:lstStyle/>
        <a:p>
          <a:endParaRPr lang="en-ZA"/>
        </a:p>
      </dgm:t>
    </dgm:pt>
    <dgm:pt modelId="{4D0126F1-5961-4D79-B692-2B4D9E0C0B75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Alternative infrastructure</a:t>
          </a:r>
        </a:p>
      </dgm:t>
    </dgm:pt>
    <dgm:pt modelId="{3DBB7C17-D5E7-41A1-B07F-0C68CBEEA4DE}" type="parTrans" cxnId="{1BD32668-BD89-431E-BB30-CA64EE525A75}">
      <dgm:prSet/>
      <dgm:spPr/>
      <dgm:t>
        <a:bodyPr/>
        <a:lstStyle/>
        <a:p>
          <a:endParaRPr lang="en-ZA"/>
        </a:p>
      </dgm:t>
    </dgm:pt>
    <dgm:pt modelId="{58CE413E-A29A-49D0-AFCC-678C9EF0245D}" type="sibTrans" cxnId="{1BD32668-BD89-431E-BB30-CA64EE525A75}">
      <dgm:prSet/>
      <dgm:spPr/>
      <dgm:t>
        <a:bodyPr/>
        <a:lstStyle/>
        <a:p>
          <a:endParaRPr lang="en-ZA"/>
        </a:p>
      </dgm:t>
    </dgm:pt>
    <dgm:pt modelId="{0660FA42-D535-48AB-97DA-290C6BD54EBB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Actively promote in lower income areas</a:t>
          </a:r>
        </a:p>
      </dgm:t>
    </dgm:pt>
    <dgm:pt modelId="{3E9A032E-CED9-477D-9F64-C27F6700B406}" type="parTrans" cxnId="{D0694B10-50A0-43AA-8990-A63F3405D6BE}">
      <dgm:prSet/>
      <dgm:spPr/>
      <dgm:t>
        <a:bodyPr/>
        <a:lstStyle/>
        <a:p>
          <a:endParaRPr lang="en-ZA"/>
        </a:p>
      </dgm:t>
    </dgm:pt>
    <dgm:pt modelId="{3F23D80A-9028-4E3A-9F59-6DE72890B1B0}" type="sibTrans" cxnId="{D0694B10-50A0-43AA-8990-A63F3405D6BE}">
      <dgm:prSet/>
      <dgm:spPr/>
      <dgm:t>
        <a:bodyPr/>
        <a:lstStyle/>
        <a:p>
          <a:endParaRPr lang="en-ZA"/>
        </a:p>
      </dgm:t>
    </dgm:pt>
    <dgm:pt modelId="{72F81123-EDD1-4F5F-B245-B818F8BB7561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Need for regulatory changes to allow community networks to access licensed spectrum</a:t>
          </a:r>
        </a:p>
      </dgm:t>
    </dgm:pt>
    <dgm:pt modelId="{93EE8A30-C2F9-4E28-9C7C-E4FC131F9978}" type="parTrans" cxnId="{63444839-199A-4836-B24E-A514E0ACAA1E}">
      <dgm:prSet/>
      <dgm:spPr/>
      <dgm:t>
        <a:bodyPr/>
        <a:lstStyle/>
        <a:p>
          <a:endParaRPr lang="en-ZA"/>
        </a:p>
      </dgm:t>
    </dgm:pt>
    <dgm:pt modelId="{2890EC9E-A240-4820-890E-CC04A22AA274}" type="sibTrans" cxnId="{63444839-199A-4836-B24E-A514E0ACAA1E}">
      <dgm:prSet/>
      <dgm:spPr/>
      <dgm:t>
        <a:bodyPr/>
        <a:lstStyle/>
        <a:p>
          <a:endParaRPr lang="en-ZA"/>
        </a:p>
      </dgm:t>
    </dgm:pt>
    <dgm:pt modelId="{252A7633-5DF9-4CE9-A35E-19BE72F4E0D2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Media and information literacy</a:t>
          </a:r>
        </a:p>
      </dgm:t>
    </dgm:pt>
    <dgm:pt modelId="{0F5268F2-2EF9-41B1-B6A0-EE6AA9942EC2}" type="parTrans" cxnId="{C2D2826B-77BA-4D16-A48E-4CB673B715E2}">
      <dgm:prSet/>
      <dgm:spPr/>
      <dgm:t>
        <a:bodyPr/>
        <a:lstStyle/>
        <a:p>
          <a:endParaRPr lang="en-ZA"/>
        </a:p>
      </dgm:t>
    </dgm:pt>
    <dgm:pt modelId="{A6F6ADBC-0013-467D-8908-083FE1A98181}" type="sibTrans" cxnId="{C2D2826B-77BA-4D16-A48E-4CB673B715E2}">
      <dgm:prSet/>
      <dgm:spPr/>
      <dgm:t>
        <a:bodyPr/>
        <a:lstStyle/>
        <a:p>
          <a:endParaRPr lang="en-ZA"/>
        </a:p>
      </dgm:t>
    </dgm:pt>
    <dgm:pt modelId="{0A88D8FA-1E5E-496C-9605-A99A74DC0FDC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Value of getting people online is diminished if not safe when doing so</a:t>
          </a:r>
        </a:p>
      </dgm:t>
    </dgm:pt>
    <dgm:pt modelId="{C32D068A-A558-4648-9596-DA466B288AAC}" type="parTrans" cxnId="{967F1BB4-A0AE-43FF-9EB7-3252BD633614}">
      <dgm:prSet/>
      <dgm:spPr/>
      <dgm:t>
        <a:bodyPr/>
        <a:lstStyle/>
        <a:p>
          <a:endParaRPr lang="en-ZA"/>
        </a:p>
      </dgm:t>
    </dgm:pt>
    <dgm:pt modelId="{6837E689-B703-4CAE-A947-0147B36BD0DC}" type="sibTrans" cxnId="{967F1BB4-A0AE-43FF-9EB7-3252BD633614}">
      <dgm:prSet/>
      <dgm:spPr/>
      <dgm:t>
        <a:bodyPr/>
        <a:lstStyle/>
        <a:p>
          <a:endParaRPr lang="en-ZA"/>
        </a:p>
      </dgm:t>
    </dgm:pt>
    <dgm:pt modelId="{C345F07C-52FA-41E9-A26D-684E898579D6}">
      <dgm:prSet phldrT="[Text]" custT="1"/>
      <dgm:spPr/>
      <dgm:t>
        <a:bodyPr/>
        <a:lstStyle/>
        <a:p>
          <a:r>
            <a:rPr lang="en-ZA" sz="1400" dirty="0">
              <a:latin typeface="+mj-lt"/>
            </a:rPr>
            <a:t>Focus on persons who have had limited access in the past, including children</a:t>
          </a:r>
        </a:p>
      </dgm:t>
    </dgm:pt>
    <dgm:pt modelId="{91A9E01A-E280-41ED-9343-5D4DBB0E6A86}" type="parTrans" cxnId="{0C9FBAA4-65EF-4423-98A4-FB4978A76676}">
      <dgm:prSet/>
      <dgm:spPr/>
      <dgm:t>
        <a:bodyPr/>
        <a:lstStyle/>
        <a:p>
          <a:endParaRPr lang="en-ZA"/>
        </a:p>
      </dgm:t>
    </dgm:pt>
    <dgm:pt modelId="{F1CE3E1E-AC3A-4F61-8681-CE295ACFD302}" type="sibTrans" cxnId="{0C9FBAA4-65EF-4423-98A4-FB4978A76676}">
      <dgm:prSet/>
      <dgm:spPr/>
      <dgm:t>
        <a:bodyPr/>
        <a:lstStyle/>
        <a:p>
          <a:endParaRPr lang="en-ZA"/>
        </a:p>
      </dgm:t>
    </dgm:pt>
    <dgm:pt modelId="{A33A4282-72D2-4479-84C5-D460D4F33E23}" type="pres">
      <dgm:prSet presAssocID="{BB8D1D64-E198-47EE-AA96-0FC486A7917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FFBF94C-6C67-489E-9A6E-2A1534792D81}" type="pres">
      <dgm:prSet presAssocID="{546716FD-5172-443B-B7FF-97BB17023174}" presName="root" presStyleCnt="0"/>
      <dgm:spPr/>
    </dgm:pt>
    <dgm:pt modelId="{C6B8BAD8-4AB5-4063-AE54-85703E4BCB4A}" type="pres">
      <dgm:prSet presAssocID="{546716FD-5172-443B-B7FF-97BB17023174}" presName="rootComposite" presStyleCnt="0"/>
      <dgm:spPr/>
    </dgm:pt>
    <dgm:pt modelId="{901FE9B9-3648-4527-8B5A-A959C360A20A}" type="pres">
      <dgm:prSet presAssocID="{546716FD-5172-443B-B7FF-97BB17023174}" presName="rootText" presStyleLbl="node1" presStyleIdx="0" presStyleCnt="4"/>
      <dgm:spPr/>
    </dgm:pt>
    <dgm:pt modelId="{D7641121-E880-4CC2-9E26-E841EAEAFD3B}" type="pres">
      <dgm:prSet presAssocID="{546716FD-5172-443B-B7FF-97BB17023174}" presName="rootConnector" presStyleLbl="node1" presStyleIdx="0" presStyleCnt="4"/>
      <dgm:spPr/>
    </dgm:pt>
    <dgm:pt modelId="{89924FAD-6759-4567-8D41-54CE0ED8BD5D}" type="pres">
      <dgm:prSet presAssocID="{546716FD-5172-443B-B7FF-97BB17023174}" presName="childShape" presStyleCnt="0"/>
      <dgm:spPr/>
    </dgm:pt>
    <dgm:pt modelId="{58CA49AF-7198-4C25-828B-73C008DED6AA}" type="pres">
      <dgm:prSet presAssocID="{57B3A6AD-B389-44B9-A5D0-305E926677F6}" presName="Name13" presStyleLbl="parChTrans1D2" presStyleIdx="0" presStyleCnt="8"/>
      <dgm:spPr/>
    </dgm:pt>
    <dgm:pt modelId="{DA4A3DAB-4867-4F90-8421-3C04A6505603}" type="pres">
      <dgm:prSet presAssocID="{4D1AE3B2-DD6F-44DE-A37F-0EA7BBAC6296}" presName="childText" presStyleLbl="bgAcc1" presStyleIdx="0" presStyleCnt="8">
        <dgm:presLayoutVars>
          <dgm:bulletEnabled val="1"/>
        </dgm:presLayoutVars>
      </dgm:prSet>
      <dgm:spPr/>
    </dgm:pt>
    <dgm:pt modelId="{676BB01F-050E-4E48-A6F7-3EAA33E5DC62}" type="pres">
      <dgm:prSet presAssocID="{031E105C-4879-4FD7-B0A2-2DCCB469844B}" presName="Name13" presStyleLbl="parChTrans1D2" presStyleIdx="1" presStyleCnt="8"/>
      <dgm:spPr/>
    </dgm:pt>
    <dgm:pt modelId="{DDFB40D3-DCBA-43C3-AB2A-299805F100B1}" type="pres">
      <dgm:prSet presAssocID="{64BE61E6-BCA7-4514-81C2-4F2F3287B3C0}" presName="childText" presStyleLbl="bgAcc1" presStyleIdx="1" presStyleCnt="8">
        <dgm:presLayoutVars>
          <dgm:bulletEnabled val="1"/>
        </dgm:presLayoutVars>
      </dgm:prSet>
      <dgm:spPr/>
    </dgm:pt>
    <dgm:pt modelId="{1D1CA92A-A1C8-4542-B1BA-037CE674FDDD}" type="pres">
      <dgm:prSet presAssocID="{09E2A056-645D-471E-8F1E-4728F02C5CCC}" presName="root" presStyleCnt="0"/>
      <dgm:spPr/>
    </dgm:pt>
    <dgm:pt modelId="{C9563E70-51A2-4D42-9D26-0B37BD0CAB20}" type="pres">
      <dgm:prSet presAssocID="{09E2A056-645D-471E-8F1E-4728F02C5CCC}" presName="rootComposite" presStyleCnt="0"/>
      <dgm:spPr/>
    </dgm:pt>
    <dgm:pt modelId="{A461F79D-2BEA-4CC7-A1CB-F8DAF0ACA455}" type="pres">
      <dgm:prSet presAssocID="{09E2A056-645D-471E-8F1E-4728F02C5CCC}" presName="rootText" presStyleLbl="node1" presStyleIdx="1" presStyleCnt="4"/>
      <dgm:spPr/>
    </dgm:pt>
    <dgm:pt modelId="{C914E7D9-42F0-4008-9E9F-02B40366F634}" type="pres">
      <dgm:prSet presAssocID="{09E2A056-645D-471E-8F1E-4728F02C5CCC}" presName="rootConnector" presStyleLbl="node1" presStyleIdx="1" presStyleCnt="4"/>
      <dgm:spPr/>
    </dgm:pt>
    <dgm:pt modelId="{E97E9168-1992-46B7-A49F-15D8660D39C7}" type="pres">
      <dgm:prSet presAssocID="{09E2A056-645D-471E-8F1E-4728F02C5CCC}" presName="childShape" presStyleCnt="0"/>
      <dgm:spPr/>
    </dgm:pt>
    <dgm:pt modelId="{92009B07-E8ED-4891-B259-B8AEDD4A875E}" type="pres">
      <dgm:prSet presAssocID="{F1C217A7-B214-4C50-9ACD-F967F9A15B22}" presName="Name13" presStyleLbl="parChTrans1D2" presStyleIdx="2" presStyleCnt="8"/>
      <dgm:spPr/>
    </dgm:pt>
    <dgm:pt modelId="{54AC6AC2-28E3-4635-9F37-E23838B44018}" type="pres">
      <dgm:prSet presAssocID="{E77AD1ED-2730-41D6-A75E-58B2A1299C3D}" presName="childText" presStyleLbl="bgAcc1" presStyleIdx="2" presStyleCnt="8">
        <dgm:presLayoutVars>
          <dgm:bulletEnabled val="1"/>
        </dgm:presLayoutVars>
      </dgm:prSet>
      <dgm:spPr/>
    </dgm:pt>
    <dgm:pt modelId="{008A6CC4-DAC9-4377-93D1-BEE124050EE4}" type="pres">
      <dgm:prSet presAssocID="{9C6418E3-871A-4368-AC84-5BBDF78A04BC}" presName="Name13" presStyleLbl="parChTrans1D2" presStyleIdx="3" presStyleCnt="8"/>
      <dgm:spPr/>
    </dgm:pt>
    <dgm:pt modelId="{57C80E22-49BD-4956-B11F-5D8E83B9C0B4}" type="pres">
      <dgm:prSet presAssocID="{0BDEF7C6-6476-4A75-B4D8-38A2BFE7FABE}" presName="childText" presStyleLbl="bgAcc1" presStyleIdx="3" presStyleCnt="8">
        <dgm:presLayoutVars>
          <dgm:bulletEnabled val="1"/>
        </dgm:presLayoutVars>
      </dgm:prSet>
      <dgm:spPr/>
    </dgm:pt>
    <dgm:pt modelId="{3F86BFC7-9E11-42BC-A14B-5E2B14769C46}" type="pres">
      <dgm:prSet presAssocID="{4D0126F1-5961-4D79-B692-2B4D9E0C0B75}" presName="root" presStyleCnt="0"/>
      <dgm:spPr/>
    </dgm:pt>
    <dgm:pt modelId="{687A45D4-557C-42AD-AD91-97DD2318B839}" type="pres">
      <dgm:prSet presAssocID="{4D0126F1-5961-4D79-B692-2B4D9E0C0B75}" presName="rootComposite" presStyleCnt="0"/>
      <dgm:spPr/>
    </dgm:pt>
    <dgm:pt modelId="{4D0FBB62-51DE-4620-A0C6-EFA75EE19FB6}" type="pres">
      <dgm:prSet presAssocID="{4D0126F1-5961-4D79-B692-2B4D9E0C0B75}" presName="rootText" presStyleLbl="node1" presStyleIdx="2" presStyleCnt="4"/>
      <dgm:spPr/>
    </dgm:pt>
    <dgm:pt modelId="{037C44E2-6EAC-4C9F-B181-6DC88A974A21}" type="pres">
      <dgm:prSet presAssocID="{4D0126F1-5961-4D79-B692-2B4D9E0C0B75}" presName="rootConnector" presStyleLbl="node1" presStyleIdx="2" presStyleCnt="4"/>
      <dgm:spPr/>
    </dgm:pt>
    <dgm:pt modelId="{DD89B200-481E-4C5A-9BE6-CFA262151AE4}" type="pres">
      <dgm:prSet presAssocID="{4D0126F1-5961-4D79-B692-2B4D9E0C0B75}" presName="childShape" presStyleCnt="0"/>
      <dgm:spPr/>
    </dgm:pt>
    <dgm:pt modelId="{46EFA8D9-73DD-4EFB-8C04-28D91BBF7D07}" type="pres">
      <dgm:prSet presAssocID="{3E9A032E-CED9-477D-9F64-C27F6700B406}" presName="Name13" presStyleLbl="parChTrans1D2" presStyleIdx="4" presStyleCnt="8"/>
      <dgm:spPr/>
    </dgm:pt>
    <dgm:pt modelId="{022C9FCA-51D6-449F-A580-03F60BA052F9}" type="pres">
      <dgm:prSet presAssocID="{0660FA42-D535-48AB-97DA-290C6BD54EBB}" presName="childText" presStyleLbl="bgAcc1" presStyleIdx="4" presStyleCnt="8">
        <dgm:presLayoutVars>
          <dgm:bulletEnabled val="1"/>
        </dgm:presLayoutVars>
      </dgm:prSet>
      <dgm:spPr/>
    </dgm:pt>
    <dgm:pt modelId="{C5BD81F6-0E1E-41C6-A40B-8D87C8707221}" type="pres">
      <dgm:prSet presAssocID="{93EE8A30-C2F9-4E28-9C7C-E4FC131F9978}" presName="Name13" presStyleLbl="parChTrans1D2" presStyleIdx="5" presStyleCnt="8"/>
      <dgm:spPr/>
    </dgm:pt>
    <dgm:pt modelId="{4A068213-3FD3-4C03-82ED-3D1D1E0BB525}" type="pres">
      <dgm:prSet presAssocID="{72F81123-EDD1-4F5F-B245-B818F8BB7561}" presName="childText" presStyleLbl="bgAcc1" presStyleIdx="5" presStyleCnt="8">
        <dgm:presLayoutVars>
          <dgm:bulletEnabled val="1"/>
        </dgm:presLayoutVars>
      </dgm:prSet>
      <dgm:spPr/>
    </dgm:pt>
    <dgm:pt modelId="{7652F4E7-77BE-4A7D-82F2-74C2ECE55453}" type="pres">
      <dgm:prSet presAssocID="{252A7633-5DF9-4CE9-A35E-19BE72F4E0D2}" presName="root" presStyleCnt="0"/>
      <dgm:spPr/>
    </dgm:pt>
    <dgm:pt modelId="{758400F1-C171-470B-AF65-D4DFC2D40CE4}" type="pres">
      <dgm:prSet presAssocID="{252A7633-5DF9-4CE9-A35E-19BE72F4E0D2}" presName="rootComposite" presStyleCnt="0"/>
      <dgm:spPr/>
    </dgm:pt>
    <dgm:pt modelId="{DA5B89BA-35A0-4210-BD67-8F6D30C32CE7}" type="pres">
      <dgm:prSet presAssocID="{252A7633-5DF9-4CE9-A35E-19BE72F4E0D2}" presName="rootText" presStyleLbl="node1" presStyleIdx="3" presStyleCnt="4"/>
      <dgm:spPr/>
    </dgm:pt>
    <dgm:pt modelId="{87213D24-9C49-47E2-9B3D-CCC739703820}" type="pres">
      <dgm:prSet presAssocID="{252A7633-5DF9-4CE9-A35E-19BE72F4E0D2}" presName="rootConnector" presStyleLbl="node1" presStyleIdx="3" presStyleCnt="4"/>
      <dgm:spPr/>
    </dgm:pt>
    <dgm:pt modelId="{96D3FEA1-9489-4803-ABA2-DA353D27D035}" type="pres">
      <dgm:prSet presAssocID="{252A7633-5DF9-4CE9-A35E-19BE72F4E0D2}" presName="childShape" presStyleCnt="0"/>
      <dgm:spPr/>
    </dgm:pt>
    <dgm:pt modelId="{E69FA0E6-6D07-448E-A8BB-93AADC92DD09}" type="pres">
      <dgm:prSet presAssocID="{C32D068A-A558-4648-9596-DA466B288AAC}" presName="Name13" presStyleLbl="parChTrans1D2" presStyleIdx="6" presStyleCnt="8"/>
      <dgm:spPr/>
    </dgm:pt>
    <dgm:pt modelId="{21EC3395-8600-45A8-991F-D944EC0208AA}" type="pres">
      <dgm:prSet presAssocID="{0A88D8FA-1E5E-496C-9605-A99A74DC0FDC}" presName="childText" presStyleLbl="bgAcc1" presStyleIdx="6" presStyleCnt="8">
        <dgm:presLayoutVars>
          <dgm:bulletEnabled val="1"/>
        </dgm:presLayoutVars>
      </dgm:prSet>
      <dgm:spPr/>
    </dgm:pt>
    <dgm:pt modelId="{734EECC9-7D8C-42EB-91F3-E96709EDC7C3}" type="pres">
      <dgm:prSet presAssocID="{91A9E01A-E280-41ED-9343-5D4DBB0E6A86}" presName="Name13" presStyleLbl="parChTrans1D2" presStyleIdx="7" presStyleCnt="8"/>
      <dgm:spPr/>
    </dgm:pt>
    <dgm:pt modelId="{295427F2-D1FB-4996-BD65-76C048AA2209}" type="pres">
      <dgm:prSet presAssocID="{C345F07C-52FA-41E9-A26D-684E898579D6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D999260C-CD46-45D3-8F9A-A6662C813DFA}" type="presOf" srcId="{BB8D1D64-E198-47EE-AA96-0FC486A79177}" destId="{A33A4282-72D2-4479-84C5-D460D4F33E23}" srcOrd="0" destOrd="0" presId="urn:microsoft.com/office/officeart/2005/8/layout/hierarchy3"/>
    <dgm:cxn modelId="{D0694B10-50A0-43AA-8990-A63F3405D6BE}" srcId="{4D0126F1-5961-4D79-B692-2B4D9E0C0B75}" destId="{0660FA42-D535-48AB-97DA-290C6BD54EBB}" srcOrd="0" destOrd="0" parTransId="{3E9A032E-CED9-477D-9F64-C27F6700B406}" sibTransId="{3F23D80A-9028-4E3A-9F59-6DE72890B1B0}"/>
    <dgm:cxn modelId="{95E72D1A-50E8-4FD5-BBC1-70F139447A24}" type="presOf" srcId="{0A88D8FA-1E5E-496C-9605-A99A74DC0FDC}" destId="{21EC3395-8600-45A8-991F-D944EC0208AA}" srcOrd="0" destOrd="0" presId="urn:microsoft.com/office/officeart/2005/8/layout/hierarchy3"/>
    <dgm:cxn modelId="{5BAB5E27-6926-41F0-9B36-CC417ED6E781}" type="presOf" srcId="{031E105C-4879-4FD7-B0A2-2DCCB469844B}" destId="{676BB01F-050E-4E48-A6F7-3EAA33E5DC62}" srcOrd="0" destOrd="0" presId="urn:microsoft.com/office/officeart/2005/8/layout/hierarchy3"/>
    <dgm:cxn modelId="{C97C4929-B3F9-4A45-B9E3-ABAE41472E8D}" type="presOf" srcId="{252A7633-5DF9-4CE9-A35E-19BE72F4E0D2}" destId="{DA5B89BA-35A0-4210-BD67-8F6D30C32CE7}" srcOrd="0" destOrd="0" presId="urn:microsoft.com/office/officeart/2005/8/layout/hierarchy3"/>
    <dgm:cxn modelId="{C9BEDF2B-E1B1-4477-B8B7-188840BAB693}" type="presOf" srcId="{0BDEF7C6-6476-4A75-B4D8-38A2BFE7FABE}" destId="{57C80E22-49BD-4956-B11F-5D8E83B9C0B4}" srcOrd="0" destOrd="0" presId="urn:microsoft.com/office/officeart/2005/8/layout/hierarchy3"/>
    <dgm:cxn modelId="{648CE72C-53B1-4360-81C8-F0A9C50881E4}" type="presOf" srcId="{C345F07C-52FA-41E9-A26D-684E898579D6}" destId="{295427F2-D1FB-4996-BD65-76C048AA2209}" srcOrd="0" destOrd="0" presId="urn:microsoft.com/office/officeart/2005/8/layout/hierarchy3"/>
    <dgm:cxn modelId="{85DA6935-AA32-4F5B-8F64-4C8D7D3EA311}" type="presOf" srcId="{9C6418E3-871A-4368-AC84-5BBDF78A04BC}" destId="{008A6CC4-DAC9-4377-93D1-BEE124050EE4}" srcOrd="0" destOrd="0" presId="urn:microsoft.com/office/officeart/2005/8/layout/hierarchy3"/>
    <dgm:cxn modelId="{63444839-199A-4836-B24E-A514E0ACAA1E}" srcId="{4D0126F1-5961-4D79-B692-2B4D9E0C0B75}" destId="{72F81123-EDD1-4F5F-B245-B818F8BB7561}" srcOrd="1" destOrd="0" parTransId="{93EE8A30-C2F9-4E28-9C7C-E4FC131F9978}" sibTransId="{2890EC9E-A240-4820-890E-CC04A22AA274}"/>
    <dgm:cxn modelId="{B5CDB43E-9E65-4C2B-B0CE-A372DE9C3B10}" type="presOf" srcId="{93EE8A30-C2F9-4E28-9C7C-E4FC131F9978}" destId="{C5BD81F6-0E1E-41C6-A40B-8D87C8707221}" srcOrd="0" destOrd="0" presId="urn:microsoft.com/office/officeart/2005/8/layout/hierarchy3"/>
    <dgm:cxn modelId="{7E41774A-7262-479E-83E6-F1CB2C7C6D01}" type="presOf" srcId="{64BE61E6-BCA7-4514-81C2-4F2F3287B3C0}" destId="{DDFB40D3-DCBA-43C3-AB2A-299805F100B1}" srcOrd="0" destOrd="0" presId="urn:microsoft.com/office/officeart/2005/8/layout/hierarchy3"/>
    <dgm:cxn modelId="{7655064E-9F0B-4783-AFE9-CA9053EFB358}" srcId="{546716FD-5172-443B-B7FF-97BB17023174}" destId="{64BE61E6-BCA7-4514-81C2-4F2F3287B3C0}" srcOrd="1" destOrd="0" parTransId="{031E105C-4879-4FD7-B0A2-2DCCB469844B}" sibTransId="{1284E46D-3252-45C5-AEE0-0543F1F40976}"/>
    <dgm:cxn modelId="{397CE14E-805E-4F7B-BD7C-3A0FBAC52A4E}" srcId="{546716FD-5172-443B-B7FF-97BB17023174}" destId="{4D1AE3B2-DD6F-44DE-A37F-0EA7BBAC6296}" srcOrd="0" destOrd="0" parTransId="{57B3A6AD-B389-44B9-A5D0-305E926677F6}" sibTransId="{864BE081-6A48-4124-8546-C0DE295581DF}"/>
    <dgm:cxn modelId="{0D42E14F-2AEA-4EE9-B013-EFDA2C16A4BC}" type="presOf" srcId="{4D1AE3B2-DD6F-44DE-A37F-0EA7BBAC6296}" destId="{DA4A3DAB-4867-4F90-8421-3C04A6505603}" srcOrd="0" destOrd="0" presId="urn:microsoft.com/office/officeart/2005/8/layout/hierarchy3"/>
    <dgm:cxn modelId="{6E0D8050-7AAC-40FF-97F3-AE560546C1B4}" type="presOf" srcId="{09E2A056-645D-471E-8F1E-4728F02C5CCC}" destId="{A461F79D-2BEA-4CC7-A1CB-F8DAF0ACA455}" srcOrd="0" destOrd="0" presId="urn:microsoft.com/office/officeart/2005/8/layout/hierarchy3"/>
    <dgm:cxn modelId="{EEE2795A-904B-4370-9762-68C3DFA77590}" type="presOf" srcId="{09E2A056-645D-471E-8F1E-4728F02C5CCC}" destId="{C914E7D9-42F0-4008-9E9F-02B40366F634}" srcOrd="1" destOrd="0" presId="urn:microsoft.com/office/officeart/2005/8/layout/hierarchy3"/>
    <dgm:cxn modelId="{3BC37267-8F50-442C-8806-82EB76C2673F}" type="presOf" srcId="{546716FD-5172-443B-B7FF-97BB17023174}" destId="{901FE9B9-3648-4527-8B5A-A959C360A20A}" srcOrd="0" destOrd="0" presId="urn:microsoft.com/office/officeart/2005/8/layout/hierarchy3"/>
    <dgm:cxn modelId="{1BD32668-BD89-431E-BB30-CA64EE525A75}" srcId="{BB8D1D64-E198-47EE-AA96-0FC486A79177}" destId="{4D0126F1-5961-4D79-B692-2B4D9E0C0B75}" srcOrd="2" destOrd="0" parTransId="{3DBB7C17-D5E7-41A1-B07F-0C68CBEEA4DE}" sibTransId="{58CE413E-A29A-49D0-AFCC-678C9EF0245D}"/>
    <dgm:cxn modelId="{C2D2826B-77BA-4D16-A48E-4CB673B715E2}" srcId="{BB8D1D64-E198-47EE-AA96-0FC486A79177}" destId="{252A7633-5DF9-4CE9-A35E-19BE72F4E0D2}" srcOrd="3" destOrd="0" parTransId="{0F5268F2-2EF9-41B1-B6A0-EE6AA9942EC2}" sibTransId="{A6F6ADBC-0013-467D-8908-083FE1A98181}"/>
    <dgm:cxn modelId="{423CC16D-3FE3-45CB-BC40-9C6B07528DD4}" type="presOf" srcId="{72F81123-EDD1-4F5F-B245-B818F8BB7561}" destId="{4A068213-3FD3-4C03-82ED-3D1D1E0BB525}" srcOrd="0" destOrd="0" presId="urn:microsoft.com/office/officeart/2005/8/layout/hierarchy3"/>
    <dgm:cxn modelId="{F00A2B75-9514-473C-A6B1-68B5650345BA}" type="presOf" srcId="{E77AD1ED-2730-41D6-A75E-58B2A1299C3D}" destId="{54AC6AC2-28E3-4635-9F37-E23838B44018}" srcOrd="0" destOrd="0" presId="urn:microsoft.com/office/officeart/2005/8/layout/hierarchy3"/>
    <dgm:cxn modelId="{D65E5786-CAB0-41A4-8322-B518E861CF73}" srcId="{09E2A056-645D-471E-8F1E-4728F02C5CCC}" destId="{0BDEF7C6-6476-4A75-B4D8-38A2BFE7FABE}" srcOrd="1" destOrd="0" parTransId="{9C6418E3-871A-4368-AC84-5BBDF78A04BC}" sibTransId="{2F341935-3BE3-4202-8EF1-098D8CFE3103}"/>
    <dgm:cxn modelId="{87362E9B-9640-48B9-831A-D4B0CC02224E}" srcId="{BB8D1D64-E198-47EE-AA96-0FC486A79177}" destId="{546716FD-5172-443B-B7FF-97BB17023174}" srcOrd="0" destOrd="0" parTransId="{F400D2BB-97D3-49A6-B298-0A357537864A}" sibTransId="{48B19911-166E-449A-8445-2406BC220AEF}"/>
    <dgm:cxn modelId="{0C9FBAA4-65EF-4423-98A4-FB4978A76676}" srcId="{252A7633-5DF9-4CE9-A35E-19BE72F4E0D2}" destId="{C345F07C-52FA-41E9-A26D-684E898579D6}" srcOrd="1" destOrd="0" parTransId="{91A9E01A-E280-41ED-9343-5D4DBB0E6A86}" sibTransId="{F1CE3E1E-AC3A-4F61-8681-CE295ACFD302}"/>
    <dgm:cxn modelId="{454803AD-120D-4CD0-9124-06A14B6709B4}" type="presOf" srcId="{57B3A6AD-B389-44B9-A5D0-305E926677F6}" destId="{58CA49AF-7198-4C25-828B-73C008DED6AA}" srcOrd="0" destOrd="0" presId="urn:microsoft.com/office/officeart/2005/8/layout/hierarchy3"/>
    <dgm:cxn modelId="{83F23FAE-05D0-4ACB-9ED7-DDDAADEF723A}" type="presOf" srcId="{4D0126F1-5961-4D79-B692-2B4D9E0C0B75}" destId="{4D0FBB62-51DE-4620-A0C6-EFA75EE19FB6}" srcOrd="0" destOrd="0" presId="urn:microsoft.com/office/officeart/2005/8/layout/hierarchy3"/>
    <dgm:cxn modelId="{967F1BB4-A0AE-43FF-9EB7-3252BD633614}" srcId="{252A7633-5DF9-4CE9-A35E-19BE72F4E0D2}" destId="{0A88D8FA-1E5E-496C-9605-A99A74DC0FDC}" srcOrd="0" destOrd="0" parTransId="{C32D068A-A558-4648-9596-DA466B288AAC}" sibTransId="{6837E689-B703-4CAE-A947-0147B36BD0DC}"/>
    <dgm:cxn modelId="{6D4E12C0-6CD5-4FC2-811F-3FDA97290B2F}" type="presOf" srcId="{0660FA42-D535-48AB-97DA-290C6BD54EBB}" destId="{022C9FCA-51D6-449F-A580-03F60BA052F9}" srcOrd="0" destOrd="0" presId="urn:microsoft.com/office/officeart/2005/8/layout/hierarchy3"/>
    <dgm:cxn modelId="{553B28C1-FC01-4DC5-A927-54EBB83E58AE}" type="presOf" srcId="{4D0126F1-5961-4D79-B692-2B4D9E0C0B75}" destId="{037C44E2-6EAC-4C9F-B181-6DC88A974A21}" srcOrd="1" destOrd="0" presId="urn:microsoft.com/office/officeart/2005/8/layout/hierarchy3"/>
    <dgm:cxn modelId="{F15DE1C4-B158-455A-9A39-B8A7431FBBAD}" srcId="{BB8D1D64-E198-47EE-AA96-0FC486A79177}" destId="{09E2A056-645D-471E-8F1E-4728F02C5CCC}" srcOrd="1" destOrd="0" parTransId="{0F01C0CB-3D51-4588-8281-79584A5A8ACD}" sibTransId="{28DBDB13-849A-4B99-9E12-EB0D884F54DF}"/>
    <dgm:cxn modelId="{5C9BDCC5-4B82-48A8-851E-6F529492B46E}" type="presOf" srcId="{252A7633-5DF9-4CE9-A35E-19BE72F4E0D2}" destId="{87213D24-9C49-47E2-9B3D-CCC739703820}" srcOrd="1" destOrd="0" presId="urn:microsoft.com/office/officeart/2005/8/layout/hierarchy3"/>
    <dgm:cxn modelId="{963751CD-E247-4AAA-8E4D-59635B76525C}" type="presOf" srcId="{C32D068A-A558-4648-9596-DA466B288AAC}" destId="{E69FA0E6-6D07-448E-A8BB-93AADC92DD09}" srcOrd="0" destOrd="0" presId="urn:microsoft.com/office/officeart/2005/8/layout/hierarchy3"/>
    <dgm:cxn modelId="{54DDFFD9-A684-4199-99FA-D8E0F3EB575B}" type="presOf" srcId="{91A9E01A-E280-41ED-9343-5D4DBB0E6A86}" destId="{734EECC9-7D8C-42EB-91F3-E96709EDC7C3}" srcOrd="0" destOrd="0" presId="urn:microsoft.com/office/officeart/2005/8/layout/hierarchy3"/>
    <dgm:cxn modelId="{D90C23DF-4041-4157-9A70-FCA5F6EC0CB5}" type="presOf" srcId="{F1C217A7-B214-4C50-9ACD-F967F9A15B22}" destId="{92009B07-E8ED-4891-B259-B8AEDD4A875E}" srcOrd="0" destOrd="0" presId="urn:microsoft.com/office/officeart/2005/8/layout/hierarchy3"/>
    <dgm:cxn modelId="{FB4245E8-D471-4D37-9845-2D963D75C143}" type="presOf" srcId="{3E9A032E-CED9-477D-9F64-C27F6700B406}" destId="{46EFA8D9-73DD-4EFB-8C04-28D91BBF7D07}" srcOrd="0" destOrd="0" presId="urn:microsoft.com/office/officeart/2005/8/layout/hierarchy3"/>
    <dgm:cxn modelId="{FD8420FA-A6FF-4A91-9AE7-33F777F75181}" type="presOf" srcId="{546716FD-5172-443B-B7FF-97BB17023174}" destId="{D7641121-E880-4CC2-9E26-E841EAEAFD3B}" srcOrd="1" destOrd="0" presId="urn:microsoft.com/office/officeart/2005/8/layout/hierarchy3"/>
    <dgm:cxn modelId="{DC6F89FE-0972-494B-A8E3-17CA253D37F7}" srcId="{09E2A056-645D-471E-8F1E-4728F02C5CCC}" destId="{E77AD1ED-2730-41D6-A75E-58B2A1299C3D}" srcOrd="0" destOrd="0" parTransId="{F1C217A7-B214-4C50-9ACD-F967F9A15B22}" sibTransId="{87ECA3CA-B12D-411A-A427-7B2FE0CE09CD}"/>
    <dgm:cxn modelId="{0B69E9EC-5DB3-41B4-A321-030C05D80AF5}" type="presParOf" srcId="{A33A4282-72D2-4479-84C5-D460D4F33E23}" destId="{1FFBF94C-6C67-489E-9A6E-2A1534792D81}" srcOrd="0" destOrd="0" presId="urn:microsoft.com/office/officeart/2005/8/layout/hierarchy3"/>
    <dgm:cxn modelId="{D63DF8A3-C81A-4413-A4BD-7C74E94479CE}" type="presParOf" srcId="{1FFBF94C-6C67-489E-9A6E-2A1534792D81}" destId="{C6B8BAD8-4AB5-4063-AE54-85703E4BCB4A}" srcOrd="0" destOrd="0" presId="urn:microsoft.com/office/officeart/2005/8/layout/hierarchy3"/>
    <dgm:cxn modelId="{0733047F-C5DB-4DCE-89E5-DB5A856E5661}" type="presParOf" srcId="{C6B8BAD8-4AB5-4063-AE54-85703E4BCB4A}" destId="{901FE9B9-3648-4527-8B5A-A959C360A20A}" srcOrd="0" destOrd="0" presId="urn:microsoft.com/office/officeart/2005/8/layout/hierarchy3"/>
    <dgm:cxn modelId="{E72FA7CC-5D8E-4775-A02C-07076C422B6E}" type="presParOf" srcId="{C6B8BAD8-4AB5-4063-AE54-85703E4BCB4A}" destId="{D7641121-E880-4CC2-9E26-E841EAEAFD3B}" srcOrd="1" destOrd="0" presId="urn:microsoft.com/office/officeart/2005/8/layout/hierarchy3"/>
    <dgm:cxn modelId="{16C27EA2-E41F-43DF-AC88-547D7B4C5508}" type="presParOf" srcId="{1FFBF94C-6C67-489E-9A6E-2A1534792D81}" destId="{89924FAD-6759-4567-8D41-54CE0ED8BD5D}" srcOrd="1" destOrd="0" presId="urn:microsoft.com/office/officeart/2005/8/layout/hierarchy3"/>
    <dgm:cxn modelId="{5DCC9038-AF11-4218-8E1D-DFCBE12AFC32}" type="presParOf" srcId="{89924FAD-6759-4567-8D41-54CE0ED8BD5D}" destId="{58CA49AF-7198-4C25-828B-73C008DED6AA}" srcOrd="0" destOrd="0" presId="urn:microsoft.com/office/officeart/2005/8/layout/hierarchy3"/>
    <dgm:cxn modelId="{1A429125-24B2-4636-95F2-4ED0E6292FF4}" type="presParOf" srcId="{89924FAD-6759-4567-8D41-54CE0ED8BD5D}" destId="{DA4A3DAB-4867-4F90-8421-3C04A6505603}" srcOrd="1" destOrd="0" presId="urn:microsoft.com/office/officeart/2005/8/layout/hierarchy3"/>
    <dgm:cxn modelId="{ECA55D45-1E41-4C7D-8AE7-A9FAFFED13B8}" type="presParOf" srcId="{89924FAD-6759-4567-8D41-54CE0ED8BD5D}" destId="{676BB01F-050E-4E48-A6F7-3EAA33E5DC62}" srcOrd="2" destOrd="0" presId="urn:microsoft.com/office/officeart/2005/8/layout/hierarchy3"/>
    <dgm:cxn modelId="{AF9DC1CC-6FAD-4348-8A38-B4E1B6ABC3B9}" type="presParOf" srcId="{89924FAD-6759-4567-8D41-54CE0ED8BD5D}" destId="{DDFB40D3-DCBA-43C3-AB2A-299805F100B1}" srcOrd="3" destOrd="0" presId="urn:microsoft.com/office/officeart/2005/8/layout/hierarchy3"/>
    <dgm:cxn modelId="{0A2345B6-BAF6-4FDE-A98E-C0FF62B71B38}" type="presParOf" srcId="{A33A4282-72D2-4479-84C5-D460D4F33E23}" destId="{1D1CA92A-A1C8-4542-B1BA-037CE674FDDD}" srcOrd="1" destOrd="0" presId="urn:microsoft.com/office/officeart/2005/8/layout/hierarchy3"/>
    <dgm:cxn modelId="{5DA0EE4E-E356-4195-881D-E1EADF1F44FB}" type="presParOf" srcId="{1D1CA92A-A1C8-4542-B1BA-037CE674FDDD}" destId="{C9563E70-51A2-4D42-9D26-0B37BD0CAB20}" srcOrd="0" destOrd="0" presId="urn:microsoft.com/office/officeart/2005/8/layout/hierarchy3"/>
    <dgm:cxn modelId="{DF944558-CDB1-4E86-A468-D0D68C997AB3}" type="presParOf" srcId="{C9563E70-51A2-4D42-9D26-0B37BD0CAB20}" destId="{A461F79D-2BEA-4CC7-A1CB-F8DAF0ACA455}" srcOrd="0" destOrd="0" presId="urn:microsoft.com/office/officeart/2005/8/layout/hierarchy3"/>
    <dgm:cxn modelId="{C7561993-2B9F-4137-82BA-CD6D01D22274}" type="presParOf" srcId="{C9563E70-51A2-4D42-9D26-0B37BD0CAB20}" destId="{C914E7D9-42F0-4008-9E9F-02B40366F634}" srcOrd="1" destOrd="0" presId="urn:microsoft.com/office/officeart/2005/8/layout/hierarchy3"/>
    <dgm:cxn modelId="{17F76F6A-D835-4688-AE8C-DF1BB46BFEC7}" type="presParOf" srcId="{1D1CA92A-A1C8-4542-B1BA-037CE674FDDD}" destId="{E97E9168-1992-46B7-A49F-15D8660D39C7}" srcOrd="1" destOrd="0" presId="urn:microsoft.com/office/officeart/2005/8/layout/hierarchy3"/>
    <dgm:cxn modelId="{9F7F5D15-055A-4A77-9877-DFEF6C440BB4}" type="presParOf" srcId="{E97E9168-1992-46B7-A49F-15D8660D39C7}" destId="{92009B07-E8ED-4891-B259-B8AEDD4A875E}" srcOrd="0" destOrd="0" presId="urn:microsoft.com/office/officeart/2005/8/layout/hierarchy3"/>
    <dgm:cxn modelId="{9C319C11-A2CF-4B74-BB96-7B025D092C1A}" type="presParOf" srcId="{E97E9168-1992-46B7-A49F-15D8660D39C7}" destId="{54AC6AC2-28E3-4635-9F37-E23838B44018}" srcOrd="1" destOrd="0" presId="urn:microsoft.com/office/officeart/2005/8/layout/hierarchy3"/>
    <dgm:cxn modelId="{4436A48C-2C19-43B4-A6C2-3D05BF717529}" type="presParOf" srcId="{E97E9168-1992-46B7-A49F-15D8660D39C7}" destId="{008A6CC4-DAC9-4377-93D1-BEE124050EE4}" srcOrd="2" destOrd="0" presId="urn:microsoft.com/office/officeart/2005/8/layout/hierarchy3"/>
    <dgm:cxn modelId="{0D7ADF0A-133E-48B5-8EB0-5536C3938BF9}" type="presParOf" srcId="{E97E9168-1992-46B7-A49F-15D8660D39C7}" destId="{57C80E22-49BD-4956-B11F-5D8E83B9C0B4}" srcOrd="3" destOrd="0" presId="urn:microsoft.com/office/officeart/2005/8/layout/hierarchy3"/>
    <dgm:cxn modelId="{856AC342-2083-4823-A82A-9BD4614AF469}" type="presParOf" srcId="{A33A4282-72D2-4479-84C5-D460D4F33E23}" destId="{3F86BFC7-9E11-42BC-A14B-5E2B14769C46}" srcOrd="2" destOrd="0" presId="urn:microsoft.com/office/officeart/2005/8/layout/hierarchy3"/>
    <dgm:cxn modelId="{F5470E28-1228-43FA-980E-14EE11431EE3}" type="presParOf" srcId="{3F86BFC7-9E11-42BC-A14B-5E2B14769C46}" destId="{687A45D4-557C-42AD-AD91-97DD2318B839}" srcOrd="0" destOrd="0" presId="urn:microsoft.com/office/officeart/2005/8/layout/hierarchy3"/>
    <dgm:cxn modelId="{80762874-7379-4DEE-AA0B-C33AA6C1CADF}" type="presParOf" srcId="{687A45D4-557C-42AD-AD91-97DD2318B839}" destId="{4D0FBB62-51DE-4620-A0C6-EFA75EE19FB6}" srcOrd="0" destOrd="0" presId="urn:microsoft.com/office/officeart/2005/8/layout/hierarchy3"/>
    <dgm:cxn modelId="{356E6D0B-B325-4F38-A5DD-770A976B4E4E}" type="presParOf" srcId="{687A45D4-557C-42AD-AD91-97DD2318B839}" destId="{037C44E2-6EAC-4C9F-B181-6DC88A974A21}" srcOrd="1" destOrd="0" presId="urn:microsoft.com/office/officeart/2005/8/layout/hierarchy3"/>
    <dgm:cxn modelId="{8D5448F8-DD38-4071-8D83-61C8B4D863B3}" type="presParOf" srcId="{3F86BFC7-9E11-42BC-A14B-5E2B14769C46}" destId="{DD89B200-481E-4C5A-9BE6-CFA262151AE4}" srcOrd="1" destOrd="0" presId="urn:microsoft.com/office/officeart/2005/8/layout/hierarchy3"/>
    <dgm:cxn modelId="{25C146AB-B926-468F-8BA4-8836A7731473}" type="presParOf" srcId="{DD89B200-481E-4C5A-9BE6-CFA262151AE4}" destId="{46EFA8D9-73DD-4EFB-8C04-28D91BBF7D07}" srcOrd="0" destOrd="0" presId="urn:microsoft.com/office/officeart/2005/8/layout/hierarchy3"/>
    <dgm:cxn modelId="{1DA02729-E1C3-4244-A9F7-FB2D4D10AB18}" type="presParOf" srcId="{DD89B200-481E-4C5A-9BE6-CFA262151AE4}" destId="{022C9FCA-51D6-449F-A580-03F60BA052F9}" srcOrd="1" destOrd="0" presId="urn:microsoft.com/office/officeart/2005/8/layout/hierarchy3"/>
    <dgm:cxn modelId="{C935D128-6FD6-4CDD-8F9C-B46CF9C55F58}" type="presParOf" srcId="{DD89B200-481E-4C5A-9BE6-CFA262151AE4}" destId="{C5BD81F6-0E1E-41C6-A40B-8D87C8707221}" srcOrd="2" destOrd="0" presId="urn:microsoft.com/office/officeart/2005/8/layout/hierarchy3"/>
    <dgm:cxn modelId="{9716150B-0CAE-42F1-88C3-86723E97CB82}" type="presParOf" srcId="{DD89B200-481E-4C5A-9BE6-CFA262151AE4}" destId="{4A068213-3FD3-4C03-82ED-3D1D1E0BB525}" srcOrd="3" destOrd="0" presId="urn:microsoft.com/office/officeart/2005/8/layout/hierarchy3"/>
    <dgm:cxn modelId="{CDD70EB8-BD5B-4319-82AF-FEB10D27E87C}" type="presParOf" srcId="{A33A4282-72D2-4479-84C5-D460D4F33E23}" destId="{7652F4E7-77BE-4A7D-82F2-74C2ECE55453}" srcOrd="3" destOrd="0" presId="urn:microsoft.com/office/officeart/2005/8/layout/hierarchy3"/>
    <dgm:cxn modelId="{1E9A2076-F441-408B-820C-A1C601E51FAA}" type="presParOf" srcId="{7652F4E7-77BE-4A7D-82F2-74C2ECE55453}" destId="{758400F1-C171-470B-AF65-D4DFC2D40CE4}" srcOrd="0" destOrd="0" presId="urn:microsoft.com/office/officeart/2005/8/layout/hierarchy3"/>
    <dgm:cxn modelId="{782ADD44-534E-4E14-930A-6A39BA8FD293}" type="presParOf" srcId="{758400F1-C171-470B-AF65-D4DFC2D40CE4}" destId="{DA5B89BA-35A0-4210-BD67-8F6D30C32CE7}" srcOrd="0" destOrd="0" presId="urn:microsoft.com/office/officeart/2005/8/layout/hierarchy3"/>
    <dgm:cxn modelId="{1BBF4178-B0ED-4CA4-B522-1046F762DFA8}" type="presParOf" srcId="{758400F1-C171-470B-AF65-D4DFC2D40CE4}" destId="{87213D24-9C49-47E2-9B3D-CCC739703820}" srcOrd="1" destOrd="0" presId="urn:microsoft.com/office/officeart/2005/8/layout/hierarchy3"/>
    <dgm:cxn modelId="{1C06D12E-5373-49F7-B902-5F01CF8BC377}" type="presParOf" srcId="{7652F4E7-77BE-4A7D-82F2-74C2ECE55453}" destId="{96D3FEA1-9489-4803-ABA2-DA353D27D035}" srcOrd="1" destOrd="0" presId="urn:microsoft.com/office/officeart/2005/8/layout/hierarchy3"/>
    <dgm:cxn modelId="{D3C9AA50-F264-4D2B-8C3C-DC10E051DB5B}" type="presParOf" srcId="{96D3FEA1-9489-4803-ABA2-DA353D27D035}" destId="{E69FA0E6-6D07-448E-A8BB-93AADC92DD09}" srcOrd="0" destOrd="0" presId="urn:microsoft.com/office/officeart/2005/8/layout/hierarchy3"/>
    <dgm:cxn modelId="{D7B9200D-282A-4C04-BFA4-07483565A5B6}" type="presParOf" srcId="{96D3FEA1-9489-4803-ABA2-DA353D27D035}" destId="{21EC3395-8600-45A8-991F-D944EC0208AA}" srcOrd="1" destOrd="0" presId="urn:microsoft.com/office/officeart/2005/8/layout/hierarchy3"/>
    <dgm:cxn modelId="{65C28857-A93D-4D28-8191-B386CA6572B8}" type="presParOf" srcId="{96D3FEA1-9489-4803-ABA2-DA353D27D035}" destId="{734EECC9-7D8C-42EB-91F3-E96709EDC7C3}" srcOrd="2" destOrd="0" presId="urn:microsoft.com/office/officeart/2005/8/layout/hierarchy3"/>
    <dgm:cxn modelId="{329F796F-ECAD-45B7-A71C-717A878FBA84}" type="presParOf" srcId="{96D3FEA1-9489-4803-ABA2-DA353D27D035}" destId="{295427F2-D1FB-4996-BD65-76C048AA220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1F3662-86F3-448B-84C5-D4D4AE0FBEDE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7525E1B3-20B2-4A0A-A87A-5371772FE4A1}">
      <dgm:prSet phldrT="[Text]" custT="1"/>
      <dgm:spPr/>
      <dgm:t>
        <a:bodyPr/>
        <a:lstStyle/>
        <a:p>
          <a:r>
            <a:rPr lang="en-ZA" sz="2800" dirty="0">
              <a:latin typeface="+mj-lt"/>
            </a:rPr>
            <a:t>Regulation</a:t>
          </a:r>
        </a:p>
      </dgm:t>
    </dgm:pt>
    <dgm:pt modelId="{499197DA-B5E3-4437-AF38-E1531D107241}" type="parTrans" cxnId="{D25594E9-2ED3-4952-8F5F-FF150A3F641C}">
      <dgm:prSet/>
      <dgm:spPr/>
      <dgm:t>
        <a:bodyPr/>
        <a:lstStyle/>
        <a:p>
          <a:endParaRPr lang="en-ZA"/>
        </a:p>
      </dgm:t>
    </dgm:pt>
    <dgm:pt modelId="{2F5B9B45-E7E2-4EF3-BDDE-CD1ED48085A7}" type="sibTrans" cxnId="{D25594E9-2ED3-4952-8F5F-FF150A3F641C}">
      <dgm:prSet/>
      <dgm:spPr/>
      <dgm:t>
        <a:bodyPr/>
        <a:lstStyle/>
        <a:p>
          <a:endParaRPr lang="en-ZA"/>
        </a:p>
      </dgm:t>
    </dgm:pt>
    <dgm:pt modelId="{D061C816-2E7E-4B06-943D-90E6900AB8DE}">
      <dgm:prSet phldrT="[Text]" custT="1"/>
      <dgm:spPr/>
      <dgm:t>
        <a:bodyPr/>
        <a:lstStyle/>
        <a:p>
          <a:r>
            <a:rPr lang="en-ZA" sz="2800" dirty="0">
              <a:latin typeface="+mj-lt"/>
            </a:rPr>
            <a:t>Coordination</a:t>
          </a:r>
        </a:p>
      </dgm:t>
    </dgm:pt>
    <dgm:pt modelId="{257F9DF6-F588-4FEC-B341-5B8415726DB7}" type="parTrans" cxnId="{09A75602-E02B-400A-B5F0-36A0F3DCF106}">
      <dgm:prSet/>
      <dgm:spPr/>
      <dgm:t>
        <a:bodyPr/>
        <a:lstStyle/>
        <a:p>
          <a:endParaRPr lang="en-ZA"/>
        </a:p>
      </dgm:t>
    </dgm:pt>
    <dgm:pt modelId="{BC8A0803-6B74-4E42-AEF3-17F690B6E3A3}" type="sibTrans" cxnId="{09A75602-E02B-400A-B5F0-36A0F3DCF106}">
      <dgm:prSet/>
      <dgm:spPr/>
      <dgm:t>
        <a:bodyPr/>
        <a:lstStyle/>
        <a:p>
          <a:endParaRPr lang="en-ZA"/>
        </a:p>
      </dgm:t>
    </dgm:pt>
    <dgm:pt modelId="{583E64E8-0191-4B15-A71F-DD0C3CACA8EA}">
      <dgm:prSet phldrT="[Text]" custT="1"/>
      <dgm:spPr/>
      <dgm:t>
        <a:bodyPr/>
        <a:lstStyle/>
        <a:p>
          <a:r>
            <a:rPr lang="en-ZA" sz="2800" dirty="0">
              <a:latin typeface="+mj-lt"/>
            </a:rPr>
            <a:t>Transparency and accountability</a:t>
          </a:r>
        </a:p>
      </dgm:t>
    </dgm:pt>
    <dgm:pt modelId="{99A17ED9-7497-4D4F-AA4E-E6D1A975D543}" type="parTrans" cxnId="{4A1BC9BC-FF4B-4314-9F78-27C7E687D369}">
      <dgm:prSet/>
      <dgm:spPr/>
      <dgm:t>
        <a:bodyPr/>
        <a:lstStyle/>
        <a:p>
          <a:endParaRPr lang="en-ZA"/>
        </a:p>
      </dgm:t>
    </dgm:pt>
    <dgm:pt modelId="{6F568F99-9D35-4473-8B02-60CB6973F20D}" type="sibTrans" cxnId="{4A1BC9BC-FF4B-4314-9F78-27C7E687D369}">
      <dgm:prSet/>
      <dgm:spPr/>
      <dgm:t>
        <a:bodyPr/>
        <a:lstStyle/>
        <a:p>
          <a:endParaRPr lang="en-ZA"/>
        </a:p>
      </dgm:t>
    </dgm:pt>
    <dgm:pt modelId="{968802D5-424F-451C-976F-80CFF4C2153E}">
      <dgm:prSet phldrT="[Text]" custT="1"/>
      <dgm:spPr/>
      <dgm:t>
        <a:bodyPr/>
        <a:lstStyle/>
        <a:p>
          <a:r>
            <a:rPr lang="en-ZA" sz="2800" dirty="0">
              <a:latin typeface="+mj-lt"/>
            </a:rPr>
            <a:t>Licensing conditions</a:t>
          </a:r>
        </a:p>
      </dgm:t>
    </dgm:pt>
    <dgm:pt modelId="{4C0AF71C-1C3C-4720-BDC1-32CA65A6CEC5}" type="parTrans" cxnId="{3D82B968-1DC1-4A4F-BDBE-8EA8AAC94993}">
      <dgm:prSet/>
      <dgm:spPr/>
      <dgm:t>
        <a:bodyPr/>
        <a:lstStyle/>
        <a:p>
          <a:endParaRPr lang="en-ZA"/>
        </a:p>
      </dgm:t>
    </dgm:pt>
    <dgm:pt modelId="{06F3BE78-E91C-4F7C-9AB2-A052B7899409}" type="sibTrans" cxnId="{3D82B968-1DC1-4A4F-BDBE-8EA8AAC94993}">
      <dgm:prSet/>
      <dgm:spPr/>
      <dgm:t>
        <a:bodyPr/>
        <a:lstStyle/>
        <a:p>
          <a:endParaRPr lang="en-ZA"/>
        </a:p>
      </dgm:t>
    </dgm:pt>
    <dgm:pt modelId="{9F22CF3B-14DA-47B3-8DBC-994F9415C06D}">
      <dgm:prSet phldrT="[Text]" custT="1"/>
      <dgm:spPr/>
      <dgm:t>
        <a:bodyPr/>
        <a:lstStyle/>
        <a:p>
          <a:r>
            <a:rPr lang="en-ZA" sz="2800" dirty="0">
              <a:latin typeface="+mj-lt"/>
            </a:rPr>
            <a:t>Universal service and access funds</a:t>
          </a:r>
        </a:p>
      </dgm:t>
    </dgm:pt>
    <dgm:pt modelId="{3310C7F0-1CE8-42EF-8299-599BCC89D167}" type="parTrans" cxnId="{0BC045F1-AB63-428E-82CD-DF813F2B148C}">
      <dgm:prSet/>
      <dgm:spPr/>
      <dgm:t>
        <a:bodyPr/>
        <a:lstStyle/>
        <a:p>
          <a:endParaRPr lang="en-ZA"/>
        </a:p>
      </dgm:t>
    </dgm:pt>
    <dgm:pt modelId="{177C14A9-CC57-4354-A456-2B054F8E4845}" type="sibTrans" cxnId="{0BC045F1-AB63-428E-82CD-DF813F2B148C}">
      <dgm:prSet/>
      <dgm:spPr/>
      <dgm:t>
        <a:bodyPr/>
        <a:lstStyle/>
        <a:p>
          <a:endParaRPr lang="en-ZA"/>
        </a:p>
      </dgm:t>
    </dgm:pt>
    <dgm:pt modelId="{ED31CD92-99E0-4350-83E2-4B5AFCDEDF5A}" type="pres">
      <dgm:prSet presAssocID="{231F3662-86F3-448B-84C5-D4D4AE0FBEDE}" presName="Name0" presStyleCnt="0">
        <dgm:presLayoutVars>
          <dgm:chMax val="7"/>
          <dgm:dir/>
          <dgm:resizeHandles val="exact"/>
        </dgm:presLayoutVars>
      </dgm:prSet>
      <dgm:spPr/>
    </dgm:pt>
    <dgm:pt modelId="{17BAB89E-4C17-42CA-BD6B-DE288BDC1CBF}" type="pres">
      <dgm:prSet presAssocID="{231F3662-86F3-448B-84C5-D4D4AE0FBEDE}" presName="ellipse1" presStyleLbl="vennNode1" presStyleIdx="0" presStyleCnt="5">
        <dgm:presLayoutVars>
          <dgm:bulletEnabled val="1"/>
        </dgm:presLayoutVars>
      </dgm:prSet>
      <dgm:spPr/>
    </dgm:pt>
    <dgm:pt modelId="{353E3F52-4096-4622-B12F-FF89961A3DD8}" type="pres">
      <dgm:prSet presAssocID="{231F3662-86F3-448B-84C5-D4D4AE0FBEDE}" presName="ellipse2" presStyleLbl="vennNode1" presStyleIdx="1" presStyleCnt="5">
        <dgm:presLayoutVars>
          <dgm:bulletEnabled val="1"/>
        </dgm:presLayoutVars>
      </dgm:prSet>
      <dgm:spPr/>
    </dgm:pt>
    <dgm:pt modelId="{F0A0780A-9C79-4F1B-9689-FECFCD252098}" type="pres">
      <dgm:prSet presAssocID="{231F3662-86F3-448B-84C5-D4D4AE0FBEDE}" presName="ellipse3" presStyleLbl="vennNode1" presStyleIdx="2" presStyleCnt="5">
        <dgm:presLayoutVars>
          <dgm:bulletEnabled val="1"/>
        </dgm:presLayoutVars>
      </dgm:prSet>
      <dgm:spPr/>
    </dgm:pt>
    <dgm:pt modelId="{11BA31A3-3A1B-42AC-A396-69A4C498A81B}" type="pres">
      <dgm:prSet presAssocID="{231F3662-86F3-448B-84C5-D4D4AE0FBEDE}" presName="ellipse4" presStyleLbl="vennNode1" presStyleIdx="3" presStyleCnt="5">
        <dgm:presLayoutVars>
          <dgm:bulletEnabled val="1"/>
        </dgm:presLayoutVars>
      </dgm:prSet>
      <dgm:spPr/>
    </dgm:pt>
    <dgm:pt modelId="{7272CFEA-119D-4086-A04A-B31C9AF84548}" type="pres">
      <dgm:prSet presAssocID="{231F3662-86F3-448B-84C5-D4D4AE0FBEDE}" presName="ellipse5" presStyleLbl="vennNode1" presStyleIdx="4" presStyleCnt="5">
        <dgm:presLayoutVars>
          <dgm:bulletEnabled val="1"/>
        </dgm:presLayoutVars>
      </dgm:prSet>
      <dgm:spPr/>
    </dgm:pt>
  </dgm:ptLst>
  <dgm:cxnLst>
    <dgm:cxn modelId="{09A75602-E02B-400A-B5F0-36A0F3DCF106}" srcId="{231F3662-86F3-448B-84C5-D4D4AE0FBEDE}" destId="{D061C816-2E7E-4B06-943D-90E6900AB8DE}" srcOrd="1" destOrd="0" parTransId="{257F9DF6-F588-4FEC-B341-5B8415726DB7}" sibTransId="{BC8A0803-6B74-4E42-AEF3-17F690B6E3A3}"/>
    <dgm:cxn modelId="{C088E13A-8266-4A0C-A3E7-933371517472}" type="presOf" srcId="{968802D5-424F-451C-976F-80CFF4C2153E}" destId="{11BA31A3-3A1B-42AC-A396-69A4C498A81B}" srcOrd="0" destOrd="0" presId="urn:microsoft.com/office/officeart/2005/8/layout/rings+Icon"/>
    <dgm:cxn modelId="{EA0D4E3F-3F22-4B2B-A346-BD04B9434DF4}" type="presOf" srcId="{7525E1B3-20B2-4A0A-A87A-5371772FE4A1}" destId="{17BAB89E-4C17-42CA-BD6B-DE288BDC1CBF}" srcOrd="0" destOrd="0" presId="urn:microsoft.com/office/officeart/2005/8/layout/rings+Icon"/>
    <dgm:cxn modelId="{DF85A74E-1A50-4034-8D3B-51A2ED8BDBAC}" type="presOf" srcId="{583E64E8-0191-4B15-A71F-DD0C3CACA8EA}" destId="{F0A0780A-9C79-4F1B-9689-FECFCD252098}" srcOrd="0" destOrd="0" presId="urn:microsoft.com/office/officeart/2005/8/layout/rings+Icon"/>
    <dgm:cxn modelId="{3D82B968-1DC1-4A4F-BDBE-8EA8AAC94993}" srcId="{231F3662-86F3-448B-84C5-D4D4AE0FBEDE}" destId="{968802D5-424F-451C-976F-80CFF4C2153E}" srcOrd="3" destOrd="0" parTransId="{4C0AF71C-1C3C-4720-BDC1-32CA65A6CEC5}" sibTransId="{06F3BE78-E91C-4F7C-9AB2-A052B7899409}"/>
    <dgm:cxn modelId="{EACFD16A-B020-4D48-B7C9-DA97F4EFF16B}" type="presOf" srcId="{D061C816-2E7E-4B06-943D-90E6900AB8DE}" destId="{353E3F52-4096-4622-B12F-FF89961A3DD8}" srcOrd="0" destOrd="0" presId="urn:microsoft.com/office/officeart/2005/8/layout/rings+Icon"/>
    <dgm:cxn modelId="{A16A1D9B-EB15-4922-968C-E58F7184DF56}" type="presOf" srcId="{9F22CF3B-14DA-47B3-8DBC-994F9415C06D}" destId="{7272CFEA-119D-4086-A04A-B31C9AF84548}" srcOrd="0" destOrd="0" presId="urn:microsoft.com/office/officeart/2005/8/layout/rings+Icon"/>
    <dgm:cxn modelId="{4A1BC9BC-FF4B-4314-9F78-27C7E687D369}" srcId="{231F3662-86F3-448B-84C5-D4D4AE0FBEDE}" destId="{583E64E8-0191-4B15-A71F-DD0C3CACA8EA}" srcOrd="2" destOrd="0" parTransId="{99A17ED9-7497-4D4F-AA4E-E6D1A975D543}" sibTransId="{6F568F99-9D35-4473-8B02-60CB6973F20D}"/>
    <dgm:cxn modelId="{50AB8AC7-4190-4225-8E92-6AAA583510D1}" type="presOf" srcId="{231F3662-86F3-448B-84C5-D4D4AE0FBEDE}" destId="{ED31CD92-99E0-4350-83E2-4B5AFCDEDF5A}" srcOrd="0" destOrd="0" presId="urn:microsoft.com/office/officeart/2005/8/layout/rings+Icon"/>
    <dgm:cxn modelId="{D25594E9-2ED3-4952-8F5F-FF150A3F641C}" srcId="{231F3662-86F3-448B-84C5-D4D4AE0FBEDE}" destId="{7525E1B3-20B2-4A0A-A87A-5371772FE4A1}" srcOrd="0" destOrd="0" parTransId="{499197DA-B5E3-4437-AF38-E1531D107241}" sibTransId="{2F5B9B45-E7E2-4EF3-BDDE-CD1ED48085A7}"/>
    <dgm:cxn modelId="{0BC045F1-AB63-428E-82CD-DF813F2B148C}" srcId="{231F3662-86F3-448B-84C5-D4D4AE0FBEDE}" destId="{9F22CF3B-14DA-47B3-8DBC-994F9415C06D}" srcOrd="4" destOrd="0" parTransId="{3310C7F0-1CE8-42EF-8299-599BCC89D167}" sibTransId="{177C14A9-CC57-4354-A456-2B054F8E4845}"/>
    <dgm:cxn modelId="{3B01DD61-214E-4AB9-83BF-FA71E829DACD}" type="presParOf" srcId="{ED31CD92-99E0-4350-83E2-4B5AFCDEDF5A}" destId="{17BAB89E-4C17-42CA-BD6B-DE288BDC1CBF}" srcOrd="0" destOrd="0" presId="urn:microsoft.com/office/officeart/2005/8/layout/rings+Icon"/>
    <dgm:cxn modelId="{009F6CB2-26B2-4C1F-BDC7-9E3AEB3CE7C5}" type="presParOf" srcId="{ED31CD92-99E0-4350-83E2-4B5AFCDEDF5A}" destId="{353E3F52-4096-4622-B12F-FF89961A3DD8}" srcOrd="1" destOrd="0" presId="urn:microsoft.com/office/officeart/2005/8/layout/rings+Icon"/>
    <dgm:cxn modelId="{68E86962-3FB1-480F-B1E2-971C3A7DC18B}" type="presParOf" srcId="{ED31CD92-99E0-4350-83E2-4B5AFCDEDF5A}" destId="{F0A0780A-9C79-4F1B-9689-FECFCD252098}" srcOrd="2" destOrd="0" presId="urn:microsoft.com/office/officeart/2005/8/layout/rings+Icon"/>
    <dgm:cxn modelId="{2383B3E8-4DC3-41C2-9FE5-47C6CDD59C3C}" type="presParOf" srcId="{ED31CD92-99E0-4350-83E2-4B5AFCDEDF5A}" destId="{11BA31A3-3A1B-42AC-A396-69A4C498A81B}" srcOrd="3" destOrd="0" presId="urn:microsoft.com/office/officeart/2005/8/layout/rings+Icon"/>
    <dgm:cxn modelId="{68BDCBBE-5E23-422C-A1CC-08E241C25718}" type="presParOf" srcId="{ED31CD92-99E0-4350-83E2-4B5AFCDEDF5A}" destId="{7272CFEA-119D-4086-A04A-B31C9AF84548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B8159-9AA1-4703-83D7-15B91952D323}">
      <dsp:nvSpPr>
        <dsp:cNvPr id="0" name=""/>
        <dsp:cNvSpPr/>
      </dsp:nvSpPr>
      <dsp:spPr>
        <a:xfrm>
          <a:off x="-7755416" y="-1184976"/>
          <a:ext cx="9227952" cy="9227952"/>
        </a:xfrm>
        <a:prstGeom prst="blockArc">
          <a:avLst>
            <a:gd name="adj1" fmla="val 18900000"/>
            <a:gd name="adj2" fmla="val 2700000"/>
            <a:gd name="adj3" fmla="val 234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750AA-1CB5-4D98-A4A1-F040DF85A1FE}">
      <dsp:nvSpPr>
        <dsp:cNvPr id="0" name=""/>
        <dsp:cNvSpPr/>
      </dsp:nvSpPr>
      <dsp:spPr>
        <a:xfrm>
          <a:off x="642720" y="428487"/>
          <a:ext cx="5650620" cy="857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660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500" kern="1200" dirty="0">
              <a:latin typeface="+mj-lt"/>
            </a:rPr>
            <a:t>Inequalities of access are more prominent in vulnerable and marginalised groups, such as women, children and persons with disabilities.</a:t>
          </a:r>
        </a:p>
      </dsp:txBody>
      <dsp:txXfrm>
        <a:off x="642720" y="428487"/>
        <a:ext cx="5650620" cy="857524"/>
      </dsp:txXfrm>
    </dsp:sp>
    <dsp:sp modelId="{58770EC0-3326-4AA2-A49B-8707890E519A}">
      <dsp:nvSpPr>
        <dsp:cNvPr id="0" name=""/>
        <dsp:cNvSpPr/>
      </dsp:nvSpPr>
      <dsp:spPr>
        <a:xfrm>
          <a:off x="106768" y="321297"/>
          <a:ext cx="1071905" cy="10719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C77A4-499B-4BE5-9D9A-14A5EA831EB7}">
      <dsp:nvSpPr>
        <dsp:cNvPr id="0" name=""/>
        <dsp:cNvSpPr/>
      </dsp:nvSpPr>
      <dsp:spPr>
        <a:xfrm>
          <a:off x="1257197" y="1714362"/>
          <a:ext cx="5036143" cy="857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660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500" kern="1200" dirty="0">
              <a:latin typeface="+mj-lt"/>
            </a:rPr>
            <a:t>Limited coverage and slower internet speeds are more prominent in rural and peri-urban areas.</a:t>
          </a:r>
        </a:p>
      </dsp:txBody>
      <dsp:txXfrm>
        <a:off x="1257197" y="1714362"/>
        <a:ext cx="5036143" cy="857524"/>
      </dsp:txXfrm>
    </dsp:sp>
    <dsp:sp modelId="{43FE64C1-EA30-4373-BCE1-E64AEE6E2381}">
      <dsp:nvSpPr>
        <dsp:cNvPr id="0" name=""/>
        <dsp:cNvSpPr/>
      </dsp:nvSpPr>
      <dsp:spPr>
        <a:xfrm>
          <a:off x="721244" y="1607172"/>
          <a:ext cx="1071905" cy="10719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952E0-C312-4768-8402-4085252531CE}">
      <dsp:nvSpPr>
        <dsp:cNvPr id="0" name=""/>
        <dsp:cNvSpPr/>
      </dsp:nvSpPr>
      <dsp:spPr>
        <a:xfrm>
          <a:off x="1445792" y="3000237"/>
          <a:ext cx="4847548" cy="857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660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500" kern="1200" dirty="0">
              <a:latin typeface="+mj-lt"/>
            </a:rPr>
            <a:t>Access is less favourable to users on mobile networks, where broadband speeds are comparatively low and subject to metred access, traffic caps and high costs.</a:t>
          </a:r>
        </a:p>
      </dsp:txBody>
      <dsp:txXfrm>
        <a:off x="1445792" y="3000237"/>
        <a:ext cx="4847548" cy="857524"/>
      </dsp:txXfrm>
    </dsp:sp>
    <dsp:sp modelId="{C8704200-0DCE-4E55-9C35-D4209AE372EA}">
      <dsp:nvSpPr>
        <dsp:cNvPr id="0" name=""/>
        <dsp:cNvSpPr/>
      </dsp:nvSpPr>
      <dsp:spPr>
        <a:xfrm>
          <a:off x="909839" y="2893047"/>
          <a:ext cx="1071905" cy="10719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D191C2-748F-4B4C-AA7B-03F93F1F514C}">
      <dsp:nvSpPr>
        <dsp:cNvPr id="0" name=""/>
        <dsp:cNvSpPr/>
      </dsp:nvSpPr>
      <dsp:spPr>
        <a:xfrm>
          <a:off x="1257197" y="4286112"/>
          <a:ext cx="5036143" cy="857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660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500" kern="1200" dirty="0">
              <a:latin typeface="+mj-lt"/>
            </a:rPr>
            <a:t>Ownership structures in broadband markets face limited competition, which creates complications for the conditions of access to service provision.</a:t>
          </a:r>
        </a:p>
      </dsp:txBody>
      <dsp:txXfrm>
        <a:off x="1257197" y="4286112"/>
        <a:ext cx="5036143" cy="857524"/>
      </dsp:txXfrm>
    </dsp:sp>
    <dsp:sp modelId="{190DD258-6628-43BF-B4B9-E0A659F7A32F}">
      <dsp:nvSpPr>
        <dsp:cNvPr id="0" name=""/>
        <dsp:cNvSpPr/>
      </dsp:nvSpPr>
      <dsp:spPr>
        <a:xfrm>
          <a:off x="721244" y="4178922"/>
          <a:ext cx="1071905" cy="10719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BDCF-38B3-4B86-AA7A-4EE84C70161F}">
      <dsp:nvSpPr>
        <dsp:cNvPr id="0" name=""/>
        <dsp:cNvSpPr/>
      </dsp:nvSpPr>
      <dsp:spPr>
        <a:xfrm>
          <a:off x="642720" y="5571987"/>
          <a:ext cx="5650620" cy="857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660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500" kern="1200" dirty="0">
              <a:latin typeface="+mj-lt"/>
            </a:rPr>
            <a:t>Challenges relating to access are closely aligned to broader social issues, including poverty, exclusion, cultural norms, ICT competencies and buying power.</a:t>
          </a:r>
        </a:p>
      </dsp:txBody>
      <dsp:txXfrm>
        <a:off x="642720" y="5571987"/>
        <a:ext cx="5650620" cy="857524"/>
      </dsp:txXfrm>
    </dsp:sp>
    <dsp:sp modelId="{D21AD210-C1D5-4F10-86E6-EAA23C5DB88B}">
      <dsp:nvSpPr>
        <dsp:cNvPr id="0" name=""/>
        <dsp:cNvSpPr/>
      </dsp:nvSpPr>
      <dsp:spPr>
        <a:xfrm>
          <a:off x="106768" y="5464797"/>
          <a:ext cx="1071905" cy="10719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139B3-C6B3-4044-AF24-47A0F187BE36}">
      <dsp:nvSpPr>
        <dsp:cNvPr id="0" name=""/>
        <dsp:cNvSpPr/>
      </dsp:nvSpPr>
      <dsp:spPr>
        <a:xfrm>
          <a:off x="3174007" y="3160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Exorbitant costs</a:t>
          </a:r>
        </a:p>
      </dsp:txBody>
      <dsp:txXfrm>
        <a:off x="3230487" y="59640"/>
        <a:ext cx="1667024" cy="1044029"/>
      </dsp:txXfrm>
    </dsp:sp>
    <dsp:sp modelId="{F9F106B2-2E08-4EC6-B7B8-DDE37239C4E9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212328" y="183458"/>
              </a:moveTo>
              <a:arcTo wR="2310126" hR="2310126" stAng="17579295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6B66F-A48B-45E2-B72B-5D58BE4E25AD}">
      <dsp:nvSpPr>
        <dsp:cNvPr id="0" name=""/>
        <dsp:cNvSpPr/>
      </dsp:nvSpPr>
      <dsp:spPr>
        <a:xfrm>
          <a:off x="5371068" y="15994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Anti-poor pricing</a:t>
          </a:r>
        </a:p>
      </dsp:txBody>
      <dsp:txXfrm>
        <a:off x="5427548" y="1655898"/>
        <a:ext cx="1667024" cy="1044029"/>
      </dsp:txXfrm>
    </dsp:sp>
    <dsp:sp modelId="{2C2D4079-7102-47EE-A989-8B9160D46C23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7101" y="2189512"/>
              </a:moveTo>
              <a:arcTo wR="2310126" hR="2310126" stAng="21420430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EFC80-F4EE-4B15-85D5-20ED94D02575}">
      <dsp:nvSpPr>
        <dsp:cNvPr id="0" name=""/>
        <dsp:cNvSpPr/>
      </dsp:nvSpPr>
      <dsp:spPr>
        <a:xfrm>
          <a:off x="4531865" y="41822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Barriers to new entrants</a:t>
          </a:r>
        </a:p>
      </dsp:txBody>
      <dsp:txXfrm>
        <a:off x="4588345" y="4238698"/>
        <a:ext cx="1667024" cy="1044029"/>
      </dsp:txXfrm>
    </dsp:sp>
    <dsp:sp modelId="{BDDC7E0A-B70B-46C3-9F61-EE1316FDD481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768824" y="4574254"/>
              </a:moveTo>
              <a:arcTo wR="2310126" hR="2310126" stAng="4712834" swAng="13743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D812A-2465-47AD-B885-F3D0DD8802FF}">
      <dsp:nvSpPr>
        <dsp:cNvPr id="0" name=""/>
        <dsp:cNvSpPr/>
      </dsp:nvSpPr>
      <dsp:spPr>
        <a:xfrm>
          <a:off x="1816149" y="41822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Established oligopoly</a:t>
          </a:r>
        </a:p>
      </dsp:txBody>
      <dsp:txXfrm>
        <a:off x="1872629" y="4238698"/>
        <a:ext cx="1667024" cy="1044029"/>
      </dsp:txXfrm>
    </dsp:sp>
    <dsp:sp modelId="{9A95A4CB-F66F-489A-A98C-EC18588B6131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85803" y="3588275"/>
              </a:moveTo>
              <a:arcTo wR="2310126" hR="2310126" stAng="8784456" swAng="2195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30AA3-3A33-4AEC-80AE-B18CFCCBD915}">
      <dsp:nvSpPr>
        <dsp:cNvPr id="0" name=""/>
        <dsp:cNvSpPr/>
      </dsp:nvSpPr>
      <dsp:spPr>
        <a:xfrm>
          <a:off x="976947" y="1599418"/>
          <a:ext cx="1779984" cy="1156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Digital literacy skills</a:t>
          </a:r>
        </a:p>
      </dsp:txBody>
      <dsp:txXfrm>
        <a:off x="1033427" y="1655898"/>
        <a:ext cx="1667024" cy="1044029"/>
      </dsp:txXfrm>
    </dsp:sp>
    <dsp:sp modelId="{FAE859EC-6B32-4042-8FEF-7BD9D6BA8CB6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02763" y="1006803"/>
              </a:moveTo>
              <a:arcTo wR="2310126" hR="2310126" stAng="12860714" swAng="19599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BC6CA-F569-4870-90D9-BDE3D5069893}">
      <dsp:nvSpPr>
        <dsp:cNvPr id="0" name=""/>
        <dsp:cNvSpPr/>
      </dsp:nvSpPr>
      <dsp:spPr>
        <a:xfrm>
          <a:off x="1679786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Public interest</a:t>
          </a:r>
        </a:p>
      </dsp:txBody>
      <dsp:txXfrm>
        <a:off x="1711527" y="31741"/>
        <a:ext cx="1887238" cy="1020251"/>
      </dsp:txXfrm>
    </dsp:sp>
    <dsp:sp modelId="{2E930820-DBFE-44FC-8510-EB8C726EC1F1}">
      <dsp:nvSpPr>
        <dsp:cNvPr id="0" name=""/>
        <dsp:cNvSpPr/>
      </dsp:nvSpPr>
      <dsp:spPr>
        <a:xfrm>
          <a:off x="4497493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Commercial operators</a:t>
          </a:r>
        </a:p>
      </dsp:txBody>
      <dsp:txXfrm>
        <a:off x="4529234" y="31741"/>
        <a:ext cx="1887238" cy="1020251"/>
      </dsp:txXfrm>
    </dsp:sp>
    <dsp:sp modelId="{27B434CA-3401-44EA-844A-B46B28424397}">
      <dsp:nvSpPr>
        <dsp:cNvPr id="0" name=""/>
        <dsp:cNvSpPr/>
      </dsp:nvSpPr>
      <dsp:spPr>
        <a:xfrm>
          <a:off x="3657599" y="4605866"/>
          <a:ext cx="812800" cy="8128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ED61F-E121-4A77-A8DB-0830339BCE1A}">
      <dsp:nvSpPr>
        <dsp:cNvPr id="0" name=""/>
        <dsp:cNvSpPr/>
      </dsp:nvSpPr>
      <dsp:spPr>
        <a:xfrm rot="240000">
          <a:off x="1624855" y="4257573"/>
          <a:ext cx="4878289" cy="3411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F36E28-461C-4585-9632-59EEB214ABB2}">
      <dsp:nvSpPr>
        <dsp:cNvPr id="0" name=""/>
        <dsp:cNvSpPr/>
      </dsp:nvSpPr>
      <dsp:spPr>
        <a:xfrm rot="240000">
          <a:off x="4553844" y="3404681"/>
          <a:ext cx="1946391" cy="906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kern="1200" dirty="0">
              <a:latin typeface="+mj-lt"/>
            </a:rPr>
            <a:t>Profit-making</a:t>
          </a:r>
        </a:p>
      </dsp:txBody>
      <dsp:txXfrm>
        <a:off x="4598111" y="3448948"/>
        <a:ext cx="1857857" cy="818285"/>
      </dsp:txXfrm>
    </dsp:sp>
    <dsp:sp modelId="{F4B31167-D1CD-4FDC-AE3D-B1448C340AAD}">
      <dsp:nvSpPr>
        <dsp:cNvPr id="0" name=""/>
        <dsp:cNvSpPr/>
      </dsp:nvSpPr>
      <dsp:spPr>
        <a:xfrm rot="240000">
          <a:off x="4624286" y="2429321"/>
          <a:ext cx="1946391" cy="906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kern="1200" dirty="0">
              <a:latin typeface="+mj-lt"/>
            </a:rPr>
            <a:t>Market dominance</a:t>
          </a:r>
        </a:p>
      </dsp:txBody>
      <dsp:txXfrm>
        <a:off x="4668553" y="2473588"/>
        <a:ext cx="1857857" cy="818285"/>
      </dsp:txXfrm>
    </dsp:sp>
    <dsp:sp modelId="{6FE92E09-0991-4B70-99ED-D02FE5D2CF89}">
      <dsp:nvSpPr>
        <dsp:cNvPr id="0" name=""/>
        <dsp:cNvSpPr/>
      </dsp:nvSpPr>
      <dsp:spPr>
        <a:xfrm rot="240000">
          <a:off x="4694729" y="1475635"/>
          <a:ext cx="1946391" cy="906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kern="1200" dirty="0">
              <a:latin typeface="+mj-lt"/>
            </a:rPr>
            <a:t>Barriers to entry</a:t>
          </a:r>
        </a:p>
      </dsp:txBody>
      <dsp:txXfrm>
        <a:off x="4738996" y="1519902"/>
        <a:ext cx="1857857" cy="818285"/>
      </dsp:txXfrm>
    </dsp:sp>
    <dsp:sp modelId="{92BD3BB0-8A07-48D2-8B4A-4AC37C5D9371}">
      <dsp:nvSpPr>
        <dsp:cNvPr id="0" name=""/>
        <dsp:cNvSpPr/>
      </dsp:nvSpPr>
      <dsp:spPr>
        <a:xfrm rot="240000">
          <a:off x="1763230" y="3209609"/>
          <a:ext cx="1946391" cy="906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800" kern="1200" dirty="0">
              <a:latin typeface="+mj-lt"/>
            </a:rPr>
            <a:t>Access to the internet as a fundamental right</a:t>
          </a:r>
        </a:p>
      </dsp:txBody>
      <dsp:txXfrm>
        <a:off x="1807497" y="3253876"/>
        <a:ext cx="1857857" cy="8182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753F9-B1D1-424D-8A42-13A71391BF8F}">
      <dsp:nvSpPr>
        <dsp:cNvPr id="0" name=""/>
        <dsp:cNvSpPr/>
      </dsp:nvSpPr>
      <dsp:spPr>
        <a:xfrm>
          <a:off x="0" y="0"/>
          <a:ext cx="11925299" cy="2438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75FDE-41B4-4F52-AA07-BFFF5C46A81C}">
      <dsp:nvSpPr>
        <dsp:cNvPr id="0" name=""/>
        <dsp:cNvSpPr/>
      </dsp:nvSpPr>
      <dsp:spPr>
        <a:xfrm>
          <a:off x="361043" y="325120"/>
          <a:ext cx="2605398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3000" b="-2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9AB30-4D26-4BBB-8735-2817A0017D12}">
      <dsp:nvSpPr>
        <dsp:cNvPr id="0" name=""/>
        <dsp:cNvSpPr/>
      </dsp:nvSpPr>
      <dsp:spPr>
        <a:xfrm rot="10800000">
          <a:off x="361043" y="2438400"/>
          <a:ext cx="2605398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Urge ICASA to prioritise remediating digital inequality in South Africa in an effort to achieve meaningful universal access</a:t>
          </a:r>
        </a:p>
      </dsp:txBody>
      <dsp:txXfrm rot="10800000">
        <a:off x="441168" y="2438400"/>
        <a:ext cx="2445148" cy="2900141"/>
      </dsp:txXfrm>
    </dsp:sp>
    <dsp:sp modelId="{D5E694E6-2567-43EF-970B-B23A4E669C68}">
      <dsp:nvSpPr>
        <dsp:cNvPr id="0" name=""/>
        <dsp:cNvSpPr/>
      </dsp:nvSpPr>
      <dsp:spPr>
        <a:xfrm>
          <a:off x="3226981" y="325120"/>
          <a:ext cx="2605398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3000" b="-2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FC7AA-8435-4E8A-BAF4-A75404149C18}">
      <dsp:nvSpPr>
        <dsp:cNvPr id="0" name=""/>
        <dsp:cNvSpPr/>
      </dsp:nvSpPr>
      <dsp:spPr>
        <a:xfrm rot="10800000">
          <a:off x="3226981" y="2438400"/>
          <a:ext cx="2605398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Adopt a rights-based approach to the inquiry, with a focus on freedom of expression, access to information and equality</a:t>
          </a:r>
        </a:p>
      </dsp:txBody>
      <dsp:txXfrm rot="10800000">
        <a:off x="3307106" y="2438400"/>
        <a:ext cx="2445148" cy="2900141"/>
      </dsp:txXfrm>
    </dsp:sp>
    <dsp:sp modelId="{B44F9289-44DC-4373-921E-75B33CD213D5}">
      <dsp:nvSpPr>
        <dsp:cNvPr id="0" name=""/>
        <dsp:cNvSpPr/>
      </dsp:nvSpPr>
      <dsp:spPr>
        <a:xfrm>
          <a:off x="6092919" y="325120"/>
          <a:ext cx="2605398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3000" b="-2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A12A1-E349-42A1-9719-5E25781538BA}">
      <dsp:nvSpPr>
        <dsp:cNvPr id="0" name=""/>
        <dsp:cNvSpPr/>
      </dsp:nvSpPr>
      <dsp:spPr>
        <a:xfrm rot="10800000">
          <a:off x="6092919" y="2438400"/>
          <a:ext cx="2605398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Seek to ensure the coherent and accountable implementation of policies and better coordination across different stakeholders</a:t>
          </a:r>
        </a:p>
      </dsp:txBody>
      <dsp:txXfrm rot="10800000">
        <a:off x="6173044" y="2438400"/>
        <a:ext cx="2445148" cy="2900141"/>
      </dsp:txXfrm>
    </dsp:sp>
    <dsp:sp modelId="{0F369FD2-E999-4A7E-B81F-7CEBC4924B51}">
      <dsp:nvSpPr>
        <dsp:cNvPr id="0" name=""/>
        <dsp:cNvSpPr/>
      </dsp:nvSpPr>
      <dsp:spPr>
        <a:xfrm>
          <a:off x="8958857" y="325120"/>
          <a:ext cx="2605398" cy="178816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3000" b="-2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D23B-A9A8-4DB0-9AEE-802D3D207279}">
      <dsp:nvSpPr>
        <dsp:cNvPr id="0" name=""/>
        <dsp:cNvSpPr/>
      </dsp:nvSpPr>
      <dsp:spPr>
        <a:xfrm rot="10800000">
          <a:off x="8958857" y="2438400"/>
          <a:ext cx="2605398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>
              <a:latin typeface="+mj-lt"/>
            </a:rPr>
            <a:t>Approach issues in a holistic manner that considers all aspects affecting the digital divide across different segments of the market</a:t>
          </a:r>
        </a:p>
      </dsp:txBody>
      <dsp:txXfrm rot="10800000">
        <a:off x="9038982" y="2438400"/>
        <a:ext cx="2445148" cy="29001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08282-E58D-4DE7-9D66-38917FBABA20}">
      <dsp:nvSpPr>
        <dsp:cNvPr id="0" name=""/>
        <dsp:cNvSpPr/>
      </dsp:nvSpPr>
      <dsp:spPr>
        <a:xfrm>
          <a:off x="0" y="0"/>
          <a:ext cx="9085912" cy="991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Recommendation I: Need to set out clear overarching objectives in the discussion document</a:t>
          </a:r>
        </a:p>
      </dsp:txBody>
      <dsp:txXfrm>
        <a:off x="29054" y="29054"/>
        <a:ext cx="7899449" cy="933852"/>
      </dsp:txXfrm>
    </dsp:sp>
    <dsp:sp modelId="{38CA848D-C2BF-45B4-9727-B55358CDE062}">
      <dsp:nvSpPr>
        <dsp:cNvPr id="0" name=""/>
        <dsp:cNvSpPr/>
      </dsp:nvSpPr>
      <dsp:spPr>
        <a:xfrm>
          <a:off x="678493" y="1129733"/>
          <a:ext cx="9085912" cy="991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Recommendation II: Need to adopt a rights-based approach in the public interest</a:t>
          </a:r>
        </a:p>
      </dsp:txBody>
      <dsp:txXfrm>
        <a:off x="707547" y="1158787"/>
        <a:ext cx="7704537" cy="933852"/>
      </dsp:txXfrm>
    </dsp:sp>
    <dsp:sp modelId="{512D5720-41BE-4024-8F75-69E4E1FE5533}">
      <dsp:nvSpPr>
        <dsp:cNvPr id="0" name=""/>
        <dsp:cNvSpPr/>
      </dsp:nvSpPr>
      <dsp:spPr>
        <a:xfrm>
          <a:off x="1356987" y="2259466"/>
          <a:ext cx="9085912" cy="991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Recommendation III: Need to align the discussion document with the findings of the Competition Commission</a:t>
          </a:r>
        </a:p>
      </dsp:txBody>
      <dsp:txXfrm>
        <a:off x="1386041" y="2288520"/>
        <a:ext cx="7704537" cy="933852"/>
      </dsp:txXfrm>
    </dsp:sp>
    <dsp:sp modelId="{4BE09D51-FD23-4FD7-AA2D-3AC1212424FD}">
      <dsp:nvSpPr>
        <dsp:cNvPr id="0" name=""/>
        <dsp:cNvSpPr/>
      </dsp:nvSpPr>
      <dsp:spPr>
        <a:xfrm>
          <a:off x="2035480" y="3389199"/>
          <a:ext cx="9085912" cy="991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Recommendation IV: Need to address the lack of coordination in matters pertaining to internet governance</a:t>
          </a:r>
        </a:p>
      </dsp:txBody>
      <dsp:txXfrm>
        <a:off x="2064534" y="3418253"/>
        <a:ext cx="7704537" cy="933852"/>
      </dsp:txXfrm>
    </dsp:sp>
    <dsp:sp modelId="{7464D8D4-4394-464E-8E5B-ECEFF3A60CCB}">
      <dsp:nvSpPr>
        <dsp:cNvPr id="0" name=""/>
        <dsp:cNvSpPr/>
      </dsp:nvSpPr>
      <dsp:spPr>
        <a:xfrm>
          <a:off x="2713974" y="4518932"/>
          <a:ext cx="9085912" cy="991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+mj-lt"/>
            </a:rPr>
            <a:t>Recommendation V: Need to address the challenges in the assignment of spectrum and other related barriers</a:t>
          </a:r>
        </a:p>
      </dsp:txBody>
      <dsp:txXfrm>
        <a:off x="2743028" y="4547986"/>
        <a:ext cx="7704537" cy="933852"/>
      </dsp:txXfrm>
    </dsp:sp>
    <dsp:sp modelId="{4D55E204-4897-46D9-B9A3-94EC171DBAC9}">
      <dsp:nvSpPr>
        <dsp:cNvPr id="0" name=""/>
        <dsp:cNvSpPr/>
      </dsp:nvSpPr>
      <dsp:spPr>
        <a:xfrm>
          <a:off x="8441138" y="724682"/>
          <a:ext cx="644774" cy="64477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3000" kern="1200"/>
        </a:p>
      </dsp:txBody>
      <dsp:txXfrm>
        <a:off x="8586212" y="724682"/>
        <a:ext cx="354626" cy="485192"/>
      </dsp:txXfrm>
    </dsp:sp>
    <dsp:sp modelId="{4C67702B-AFDD-4201-B6FE-D81E49F2162D}">
      <dsp:nvSpPr>
        <dsp:cNvPr id="0" name=""/>
        <dsp:cNvSpPr/>
      </dsp:nvSpPr>
      <dsp:spPr>
        <a:xfrm>
          <a:off x="9119632" y="1854415"/>
          <a:ext cx="644774" cy="64477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3000" kern="1200"/>
        </a:p>
      </dsp:txBody>
      <dsp:txXfrm>
        <a:off x="9264706" y="1854415"/>
        <a:ext cx="354626" cy="485192"/>
      </dsp:txXfrm>
    </dsp:sp>
    <dsp:sp modelId="{868EF30F-257D-4987-804A-544EC5B8DA0F}">
      <dsp:nvSpPr>
        <dsp:cNvPr id="0" name=""/>
        <dsp:cNvSpPr/>
      </dsp:nvSpPr>
      <dsp:spPr>
        <a:xfrm>
          <a:off x="9798125" y="2967615"/>
          <a:ext cx="644774" cy="64477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3000" kern="1200"/>
        </a:p>
      </dsp:txBody>
      <dsp:txXfrm>
        <a:off x="9943199" y="2967615"/>
        <a:ext cx="354626" cy="485192"/>
      </dsp:txXfrm>
    </dsp:sp>
    <dsp:sp modelId="{4A31BCFB-0F91-4AA6-A815-B85D399B5E15}">
      <dsp:nvSpPr>
        <dsp:cNvPr id="0" name=""/>
        <dsp:cNvSpPr/>
      </dsp:nvSpPr>
      <dsp:spPr>
        <a:xfrm>
          <a:off x="10476619" y="4108370"/>
          <a:ext cx="644774" cy="64477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3000" kern="1200"/>
        </a:p>
      </dsp:txBody>
      <dsp:txXfrm>
        <a:off x="10621693" y="4108370"/>
        <a:ext cx="354626" cy="4851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8F9A3-4B4D-429E-9FBA-841C576AEA76}">
      <dsp:nvSpPr>
        <dsp:cNvPr id="0" name=""/>
        <dsp:cNvSpPr/>
      </dsp:nvSpPr>
      <dsp:spPr>
        <a:xfrm>
          <a:off x="754022" y="0"/>
          <a:ext cx="8545591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4EA4A-8292-4256-A7FC-E104B24BCD1B}">
      <dsp:nvSpPr>
        <dsp:cNvPr id="0" name=""/>
        <dsp:cNvSpPr/>
      </dsp:nvSpPr>
      <dsp:spPr>
        <a:xfrm>
          <a:off x="2761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International Covenant on Civil and Political Rights</a:t>
          </a:r>
        </a:p>
      </dsp:txBody>
      <dsp:txXfrm>
        <a:off x="81242" y="1704081"/>
        <a:ext cx="1450736" cy="2010504"/>
      </dsp:txXfrm>
    </dsp:sp>
    <dsp:sp modelId="{DE2B5441-98D2-4F0B-8361-8A0AF29C528D}">
      <dsp:nvSpPr>
        <dsp:cNvPr id="0" name=""/>
        <dsp:cNvSpPr/>
      </dsp:nvSpPr>
      <dsp:spPr>
        <a:xfrm>
          <a:off x="1690844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Sustainable Development Goals </a:t>
          </a:r>
        </a:p>
      </dsp:txBody>
      <dsp:txXfrm>
        <a:off x="1769325" y="1704081"/>
        <a:ext cx="1450736" cy="2010504"/>
      </dsp:txXfrm>
    </dsp:sp>
    <dsp:sp modelId="{BAA55D2A-B098-41B0-9ABC-0FD53E74A1A7}">
      <dsp:nvSpPr>
        <dsp:cNvPr id="0" name=""/>
        <dsp:cNvSpPr/>
      </dsp:nvSpPr>
      <dsp:spPr>
        <a:xfrm>
          <a:off x="3378927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Res. 32/13 of Human Rights Council</a:t>
          </a:r>
        </a:p>
      </dsp:txBody>
      <dsp:txXfrm>
        <a:off x="3457408" y="1704081"/>
        <a:ext cx="1450736" cy="2010504"/>
      </dsp:txXfrm>
    </dsp:sp>
    <dsp:sp modelId="{9C5E7980-33C1-46C8-8719-4E93904985F3}">
      <dsp:nvSpPr>
        <dsp:cNvPr id="0" name=""/>
        <dsp:cNvSpPr/>
      </dsp:nvSpPr>
      <dsp:spPr>
        <a:xfrm>
          <a:off x="5067010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National Development Plan</a:t>
          </a:r>
        </a:p>
      </dsp:txBody>
      <dsp:txXfrm>
        <a:off x="5145491" y="1704081"/>
        <a:ext cx="1450736" cy="2010504"/>
      </dsp:txXfrm>
    </dsp:sp>
    <dsp:sp modelId="{A0452403-970C-4D01-9211-218DADF4A75C}">
      <dsp:nvSpPr>
        <dsp:cNvPr id="0" name=""/>
        <dsp:cNvSpPr/>
      </dsp:nvSpPr>
      <dsp:spPr>
        <a:xfrm>
          <a:off x="6755094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South African Connect</a:t>
          </a:r>
        </a:p>
      </dsp:txBody>
      <dsp:txXfrm>
        <a:off x="6833575" y="1704081"/>
        <a:ext cx="1450736" cy="2010504"/>
      </dsp:txXfrm>
    </dsp:sp>
    <dsp:sp modelId="{3E2872E1-9741-4953-81A3-A28CB408A91D}">
      <dsp:nvSpPr>
        <dsp:cNvPr id="0" name=""/>
        <dsp:cNvSpPr/>
      </dsp:nvSpPr>
      <dsp:spPr>
        <a:xfrm>
          <a:off x="8443177" y="1625600"/>
          <a:ext cx="160769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900" kern="1200" dirty="0">
              <a:latin typeface="+mj-lt"/>
            </a:rPr>
            <a:t>ICASA(?)</a:t>
          </a:r>
        </a:p>
      </dsp:txBody>
      <dsp:txXfrm>
        <a:off x="8521658" y="1704081"/>
        <a:ext cx="1450736" cy="20105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08625-EC73-466A-AB3B-2C3F3164A33B}">
      <dsp:nvSpPr>
        <dsp:cNvPr id="0" name=""/>
        <dsp:cNvSpPr/>
      </dsp:nvSpPr>
      <dsp:spPr>
        <a:xfrm>
          <a:off x="4101471" y="2413165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Fundamental rights</a:t>
          </a:r>
        </a:p>
      </dsp:txBody>
      <dsp:txXfrm>
        <a:off x="4372499" y="2684193"/>
        <a:ext cx="1308637" cy="1308637"/>
      </dsp:txXfrm>
    </dsp:sp>
    <dsp:sp modelId="{F2E25DAE-FA4B-409C-8EBB-9B86C9C23F35}">
      <dsp:nvSpPr>
        <dsp:cNvPr id="0" name=""/>
        <dsp:cNvSpPr/>
      </dsp:nvSpPr>
      <dsp:spPr>
        <a:xfrm rot="16200000">
          <a:off x="4747882" y="2117662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5012871" y="2120282"/>
        <a:ext cx="27893" cy="27893"/>
      </dsp:txXfrm>
    </dsp:sp>
    <dsp:sp modelId="{F5DBA9B3-2A52-4EC0-87BC-1ED564180293}">
      <dsp:nvSpPr>
        <dsp:cNvPr id="0" name=""/>
        <dsp:cNvSpPr/>
      </dsp:nvSpPr>
      <dsp:spPr>
        <a:xfrm>
          <a:off x="4101471" y="4600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Openness, transparency and accountability</a:t>
          </a:r>
        </a:p>
      </dsp:txBody>
      <dsp:txXfrm>
        <a:off x="4372499" y="275628"/>
        <a:ext cx="1308637" cy="1308637"/>
      </dsp:txXfrm>
    </dsp:sp>
    <dsp:sp modelId="{900106AC-993A-451C-9A31-B6A77A3816C0}">
      <dsp:nvSpPr>
        <dsp:cNvPr id="0" name=""/>
        <dsp:cNvSpPr/>
      </dsp:nvSpPr>
      <dsp:spPr>
        <a:xfrm rot="19800000">
          <a:off x="5790822" y="2719803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6055811" y="2722424"/>
        <a:ext cx="27893" cy="27893"/>
      </dsp:txXfrm>
    </dsp:sp>
    <dsp:sp modelId="{3331CA83-A113-431B-ADB6-4E0D512CB5B4}">
      <dsp:nvSpPr>
        <dsp:cNvPr id="0" name=""/>
        <dsp:cNvSpPr/>
      </dsp:nvSpPr>
      <dsp:spPr>
        <a:xfrm>
          <a:off x="6187350" y="1208882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Political rights and decision-making</a:t>
          </a:r>
        </a:p>
      </dsp:txBody>
      <dsp:txXfrm>
        <a:off x="6458378" y="1479910"/>
        <a:ext cx="1308637" cy="1308637"/>
      </dsp:txXfrm>
    </dsp:sp>
    <dsp:sp modelId="{6D599BCC-BBBA-4341-A92E-7968C263934B}">
      <dsp:nvSpPr>
        <dsp:cNvPr id="0" name=""/>
        <dsp:cNvSpPr/>
      </dsp:nvSpPr>
      <dsp:spPr>
        <a:xfrm rot="1800000">
          <a:off x="5790822" y="3924086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6055811" y="3926707"/>
        <a:ext cx="27893" cy="27893"/>
      </dsp:txXfrm>
    </dsp:sp>
    <dsp:sp modelId="{D1334871-BD01-4687-9E5B-4CF3E72220F4}">
      <dsp:nvSpPr>
        <dsp:cNvPr id="0" name=""/>
        <dsp:cNvSpPr/>
      </dsp:nvSpPr>
      <dsp:spPr>
        <a:xfrm>
          <a:off x="6187350" y="3617448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Freedom of expression</a:t>
          </a:r>
        </a:p>
      </dsp:txBody>
      <dsp:txXfrm>
        <a:off x="6458378" y="3888476"/>
        <a:ext cx="1308637" cy="1308637"/>
      </dsp:txXfrm>
    </dsp:sp>
    <dsp:sp modelId="{6CE040C2-A9CA-45BC-8DC4-4A25F9A058F4}">
      <dsp:nvSpPr>
        <dsp:cNvPr id="0" name=""/>
        <dsp:cNvSpPr/>
      </dsp:nvSpPr>
      <dsp:spPr>
        <a:xfrm rot="5400000">
          <a:off x="4747882" y="4526227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5012871" y="4528848"/>
        <a:ext cx="27893" cy="27893"/>
      </dsp:txXfrm>
    </dsp:sp>
    <dsp:sp modelId="{56900F46-1B77-4808-885C-6D2040DB9FA3}">
      <dsp:nvSpPr>
        <dsp:cNvPr id="0" name=""/>
        <dsp:cNvSpPr/>
      </dsp:nvSpPr>
      <dsp:spPr>
        <a:xfrm>
          <a:off x="4101471" y="4821731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Access to information</a:t>
          </a:r>
        </a:p>
      </dsp:txBody>
      <dsp:txXfrm>
        <a:off x="4372499" y="5092759"/>
        <a:ext cx="1308637" cy="1308637"/>
      </dsp:txXfrm>
    </dsp:sp>
    <dsp:sp modelId="{B0052F37-90EB-4EAA-9BFE-AD49493ADDA2}">
      <dsp:nvSpPr>
        <dsp:cNvPr id="0" name=""/>
        <dsp:cNvSpPr/>
      </dsp:nvSpPr>
      <dsp:spPr>
        <a:xfrm rot="9000000">
          <a:off x="3704943" y="3924086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 rot="10800000">
        <a:off x="3969932" y="3926707"/>
        <a:ext cx="27893" cy="27893"/>
      </dsp:txXfrm>
    </dsp:sp>
    <dsp:sp modelId="{A3580C9F-33E9-4DF5-98D2-ABEBDB4D2F56}">
      <dsp:nvSpPr>
        <dsp:cNvPr id="0" name=""/>
        <dsp:cNvSpPr/>
      </dsp:nvSpPr>
      <dsp:spPr>
        <a:xfrm>
          <a:off x="2015592" y="3617448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Best interests of the child</a:t>
          </a:r>
        </a:p>
      </dsp:txBody>
      <dsp:txXfrm>
        <a:off x="2286620" y="3888476"/>
        <a:ext cx="1308637" cy="1308637"/>
      </dsp:txXfrm>
    </dsp:sp>
    <dsp:sp modelId="{31DEA06E-DA58-48D4-A26E-F3FE13843DA8}">
      <dsp:nvSpPr>
        <dsp:cNvPr id="0" name=""/>
        <dsp:cNvSpPr/>
      </dsp:nvSpPr>
      <dsp:spPr>
        <a:xfrm rot="12600000">
          <a:off x="3704943" y="2719803"/>
          <a:ext cx="557871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57871" y="1656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 rot="10800000">
        <a:off x="3969932" y="2722424"/>
        <a:ext cx="27893" cy="27893"/>
      </dsp:txXfrm>
    </dsp:sp>
    <dsp:sp modelId="{F6F60793-A2D5-4CC3-8B54-0646FEB74A0E}">
      <dsp:nvSpPr>
        <dsp:cNvPr id="0" name=""/>
        <dsp:cNvSpPr/>
      </dsp:nvSpPr>
      <dsp:spPr>
        <a:xfrm>
          <a:off x="2015592" y="1208882"/>
          <a:ext cx="1850693" cy="185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600" kern="1200" dirty="0">
              <a:latin typeface="+mj-lt"/>
            </a:rPr>
            <a:t>Persons with disabilities</a:t>
          </a:r>
        </a:p>
      </dsp:txBody>
      <dsp:txXfrm>
        <a:off x="2286620" y="1479910"/>
        <a:ext cx="1308637" cy="13086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FE9B9-3648-4527-8B5A-A959C360A20A}">
      <dsp:nvSpPr>
        <dsp:cNvPr id="0" name=""/>
        <dsp:cNvSpPr/>
      </dsp:nvSpPr>
      <dsp:spPr>
        <a:xfrm>
          <a:off x="1854" y="1551754"/>
          <a:ext cx="2131816" cy="106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Lifeline package of free daily data</a:t>
          </a:r>
        </a:p>
      </dsp:txBody>
      <dsp:txXfrm>
        <a:off x="33073" y="1582973"/>
        <a:ext cx="2069378" cy="1003470"/>
      </dsp:txXfrm>
    </dsp:sp>
    <dsp:sp modelId="{58CA49AF-7198-4C25-828B-73C008DED6AA}">
      <dsp:nvSpPr>
        <dsp:cNvPr id="0" name=""/>
        <dsp:cNvSpPr/>
      </dsp:nvSpPr>
      <dsp:spPr>
        <a:xfrm>
          <a:off x="215036" y="2617662"/>
          <a:ext cx="213181" cy="799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31"/>
              </a:lnTo>
              <a:lnTo>
                <a:pt x="213181" y="79943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A3DAB-4867-4F90-8421-3C04A6505603}">
      <dsp:nvSpPr>
        <dsp:cNvPr id="0" name=""/>
        <dsp:cNvSpPr/>
      </dsp:nvSpPr>
      <dsp:spPr>
        <a:xfrm>
          <a:off x="428218" y="2884139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Ensure all persons have data access on a continual basis</a:t>
          </a:r>
        </a:p>
      </dsp:txBody>
      <dsp:txXfrm>
        <a:off x="459437" y="2915358"/>
        <a:ext cx="1643015" cy="1003470"/>
      </dsp:txXfrm>
    </dsp:sp>
    <dsp:sp modelId="{676BB01F-050E-4E48-A6F7-3EAA33E5DC62}">
      <dsp:nvSpPr>
        <dsp:cNvPr id="0" name=""/>
        <dsp:cNvSpPr/>
      </dsp:nvSpPr>
      <dsp:spPr>
        <a:xfrm>
          <a:off x="215036" y="2617662"/>
          <a:ext cx="213181" cy="2131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16"/>
              </a:lnTo>
              <a:lnTo>
                <a:pt x="213181" y="21318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B40D3-DCBA-43C3-AB2A-299805F100B1}">
      <dsp:nvSpPr>
        <dsp:cNvPr id="0" name=""/>
        <dsp:cNvSpPr/>
      </dsp:nvSpPr>
      <dsp:spPr>
        <a:xfrm>
          <a:off x="428218" y="4216525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Not addressed in the discussion document</a:t>
          </a:r>
        </a:p>
      </dsp:txBody>
      <dsp:txXfrm>
        <a:off x="459437" y="4247744"/>
        <a:ext cx="1643015" cy="1003470"/>
      </dsp:txXfrm>
    </dsp:sp>
    <dsp:sp modelId="{A461F79D-2BEA-4CC7-A1CB-F8DAF0ACA455}">
      <dsp:nvSpPr>
        <dsp:cNvPr id="0" name=""/>
        <dsp:cNvSpPr/>
      </dsp:nvSpPr>
      <dsp:spPr>
        <a:xfrm>
          <a:off x="2666625" y="1551754"/>
          <a:ext cx="2131816" cy="106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Zero-rating</a:t>
          </a:r>
        </a:p>
      </dsp:txBody>
      <dsp:txXfrm>
        <a:off x="2697844" y="1582973"/>
        <a:ext cx="2069378" cy="1003470"/>
      </dsp:txXfrm>
    </dsp:sp>
    <dsp:sp modelId="{92009B07-E8ED-4891-B259-B8AEDD4A875E}">
      <dsp:nvSpPr>
        <dsp:cNvPr id="0" name=""/>
        <dsp:cNvSpPr/>
      </dsp:nvSpPr>
      <dsp:spPr>
        <a:xfrm>
          <a:off x="2879807" y="2617662"/>
          <a:ext cx="213181" cy="799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31"/>
              </a:lnTo>
              <a:lnTo>
                <a:pt x="213181" y="79943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C6AC2-28E3-4635-9F37-E23838B44018}">
      <dsp:nvSpPr>
        <dsp:cNvPr id="0" name=""/>
        <dsp:cNvSpPr/>
      </dsp:nvSpPr>
      <dsp:spPr>
        <a:xfrm>
          <a:off x="3092988" y="2884139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Content from public benefit organisations and educational institutions</a:t>
          </a:r>
        </a:p>
      </dsp:txBody>
      <dsp:txXfrm>
        <a:off x="3124207" y="2915358"/>
        <a:ext cx="1643015" cy="1003470"/>
      </dsp:txXfrm>
    </dsp:sp>
    <dsp:sp modelId="{008A6CC4-DAC9-4377-93D1-BEE124050EE4}">
      <dsp:nvSpPr>
        <dsp:cNvPr id="0" name=""/>
        <dsp:cNvSpPr/>
      </dsp:nvSpPr>
      <dsp:spPr>
        <a:xfrm>
          <a:off x="2879807" y="2617662"/>
          <a:ext cx="213181" cy="2131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16"/>
              </a:lnTo>
              <a:lnTo>
                <a:pt x="213181" y="21318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80E22-49BD-4956-B11F-5D8E83B9C0B4}">
      <dsp:nvSpPr>
        <dsp:cNvPr id="0" name=""/>
        <dsp:cNvSpPr/>
      </dsp:nvSpPr>
      <dsp:spPr>
        <a:xfrm>
          <a:off x="3092988" y="4216525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Should be an open and transparent application process</a:t>
          </a:r>
        </a:p>
      </dsp:txBody>
      <dsp:txXfrm>
        <a:off x="3124207" y="4247744"/>
        <a:ext cx="1643015" cy="1003470"/>
      </dsp:txXfrm>
    </dsp:sp>
    <dsp:sp modelId="{4D0FBB62-51DE-4620-A0C6-EFA75EE19FB6}">
      <dsp:nvSpPr>
        <dsp:cNvPr id="0" name=""/>
        <dsp:cNvSpPr/>
      </dsp:nvSpPr>
      <dsp:spPr>
        <a:xfrm>
          <a:off x="5331396" y="1551754"/>
          <a:ext cx="2131816" cy="106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Alternative infrastructure</a:t>
          </a:r>
        </a:p>
      </dsp:txBody>
      <dsp:txXfrm>
        <a:off x="5362615" y="1582973"/>
        <a:ext cx="2069378" cy="1003470"/>
      </dsp:txXfrm>
    </dsp:sp>
    <dsp:sp modelId="{46EFA8D9-73DD-4EFB-8C04-28D91BBF7D07}">
      <dsp:nvSpPr>
        <dsp:cNvPr id="0" name=""/>
        <dsp:cNvSpPr/>
      </dsp:nvSpPr>
      <dsp:spPr>
        <a:xfrm>
          <a:off x="5544577" y="2617662"/>
          <a:ext cx="213181" cy="799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31"/>
              </a:lnTo>
              <a:lnTo>
                <a:pt x="213181" y="79943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C9FCA-51D6-449F-A580-03F60BA052F9}">
      <dsp:nvSpPr>
        <dsp:cNvPr id="0" name=""/>
        <dsp:cNvSpPr/>
      </dsp:nvSpPr>
      <dsp:spPr>
        <a:xfrm>
          <a:off x="5757759" y="2884139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Actively promote in lower income areas</a:t>
          </a:r>
        </a:p>
      </dsp:txBody>
      <dsp:txXfrm>
        <a:off x="5788978" y="2915358"/>
        <a:ext cx="1643015" cy="1003470"/>
      </dsp:txXfrm>
    </dsp:sp>
    <dsp:sp modelId="{C5BD81F6-0E1E-41C6-A40B-8D87C8707221}">
      <dsp:nvSpPr>
        <dsp:cNvPr id="0" name=""/>
        <dsp:cNvSpPr/>
      </dsp:nvSpPr>
      <dsp:spPr>
        <a:xfrm>
          <a:off x="5544577" y="2617662"/>
          <a:ext cx="213181" cy="2131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16"/>
              </a:lnTo>
              <a:lnTo>
                <a:pt x="213181" y="21318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68213-3FD3-4C03-82ED-3D1D1E0BB525}">
      <dsp:nvSpPr>
        <dsp:cNvPr id="0" name=""/>
        <dsp:cNvSpPr/>
      </dsp:nvSpPr>
      <dsp:spPr>
        <a:xfrm>
          <a:off x="5757759" y="4216525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Need for regulatory changes to allow community networks to access licensed spectrum</a:t>
          </a:r>
        </a:p>
      </dsp:txBody>
      <dsp:txXfrm>
        <a:off x="5788978" y="4247744"/>
        <a:ext cx="1643015" cy="1003470"/>
      </dsp:txXfrm>
    </dsp:sp>
    <dsp:sp modelId="{DA5B89BA-35A0-4210-BD67-8F6D30C32CE7}">
      <dsp:nvSpPr>
        <dsp:cNvPr id="0" name=""/>
        <dsp:cNvSpPr/>
      </dsp:nvSpPr>
      <dsp:spPr>
        <a:xfrm>
          <a:off x="7996166" y="1551754"/>
          <a:ext cx="2131816" cy="106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Media and information literacy</a:t>
          </a:r>
        </a:p>
      </dsp:txBody>
      <dsp:txXfrm>
        <a:off x="8027385" y="1582973"/>
        <a:ext cx="2069378" cy="1003470"/>
      </dsp:txXfrm>
    </dsp:sp>
    <dsp:sp modelId="{E69FA0E6-6D07-448E-A8BB-93AADC92DD09}">
      <dsp:nvSpPr>
        <dsp:cNvPr id="0" name=""/>
        <dsp:cNvSpPr/>
      </dsp:nvSpPr>
      <dsp:spPr>
        <a:xfrm>
          <a:off x="8209348" y="2617662"/>
          <a:ext cx="213181" cy="799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431"/>
              </a:lnTo>
              <a:lnTo>
                <a:pt x="213181" y="79943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C3395-8600-45A8-991F-D944EC0208AA}">
      <dsp:nvSpPr>
        <dsp:cNvPr id="0" name=""/>
        <dsp:cNvSpPr/>
      </dsp:nvSpPr>
      <dsp:spPr>
        <a:xfrm>
          <a:off x="8422529" y="2884139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Value of getting people online is diminished if not safe when doing so</a:t>
          </a:r>
        </a:p>
      </dsp:txBody>
      <dsp:txXfrm>
        <a:off x="8453748" y="2915358"/>
        <a:ext cx="1643015" cy="1003470"/>
      </dsp:txXfrm>
    </dsp:sp>
    <dsp:sp modelId="{734EECC9-7D8C-42EB-91F3-E96709EDC7C3}">
      <dsp:nvSpPr>
        <dsp:cNvPr id="0" name=""/>
        <dsp:cNvSpPr/>
      </dsp:nvSpPr>
      <dsp:spPr>
        <a:xfrm>
          <a:off x="8209348" y="2617662"/>
          <a:ext cx="213181" cy="2131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16"/>
              </a:lnTo>
              <a:lnTo>
                <a:pt x="213181" y="21318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427F2-D1FB-4996-BD65-76C048AA2209}">
      <dsp:nvSpPr>
        <dsp:cNvPr id="0" name=""/>
        <dsp:cNvSpPr/>
      </dsp:nvSpPr>
      <dsp:spPr>
        <a:xfrm>
          <a:off x="8422529" y="4216525"/>
          <a:ext cx="1705453" cy="106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latin typeface="+mj-lt"/>
            </a:rPr>
            <a:t>Focus on persons who have had limited access in the past, including children</a:t>
          </a:r>
        </a:p>
      </dsp:txBody>
      <dsp:txXfrm>
        <a:off x="8453748" y="4247744"/>
        <a:ext cx="1643015" cy="10034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AB89E-4C17-42CA-BD6B-DE288BDC1CBF}">
      <dsp:nvSpPr>
        <dsp:cNvPr id="0" name=""/>
        <dsp:cNvSpPr/>
      </dsp:nvSpPr>
      <dsp:spPr>
        <a:xfrm>
          <a:off x="96001" y="0"/>
          <a:ext cx="3250665" cy="325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kern="1200" dirty="0">
              <a:latin typeface="+mj-lt"/>
            </a:rPr>
            <a:t>Regulation</a:t>
          </a:r>
        </a:p>
      </dsp:txBody>
      <dsp:txXfrm>
        <a:off x="572050" y="476048"/>
        <a:ext cx="2298567" cy="2298562"/>
      </dsp:txXfrm>
    </dsp:sp>
    <dsp:sp modelId="{353E3F52-4096-4622-B12F-FF89961A3DD8}">
      <dsp:nvSpPr>
        <dsp:cNvPr id="0" name=""/>
        <dsp:cNvSpPr/>
      </dsp:nvSpPr>
      <dsp:spPr>
        <a:xfrm>
          <a:off x="1767545" y="2168008"/>
          <a:ext cx="3250665" cy="325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kern="1200" dirty="0">
              <a:latin typeface="+mj-lt"/>
            </a:rPr>
            <a:t>Coordination</a:t>
          </a:r>
        </a:p>
      </dsp:txBody>
      <dsp:txXfrm>
        <a:off x="2243594" y="2644056"/>
        <a:ext cx="2298567" cy="2298562"/>
      </dsp:txXfrm>
    </dsp:sp>
    <dsp:sp modelId="{F0A0780A-9C79-4F1B-9689-FECFCD252098}">
      <dsp:nvSpPr>
        <dsp:cNvPr id="0" name=""/>
        <dsp:cNvSpPr/>
      </dsp:nvSpPr>
      <dsp:spPr>
        <a:xfrm>
          <a:off x="3440082" y="0"/>
          <a:ext cx="3250665" cy="325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kern="1200" dirty="0">
              <a:latin typeface="+mj-lt"/>
            </a:rPr>
            <a:t>Transparency and accountability</a:t>
          </a:r>
        </a:p>
      </dsp:txBody>
      <dsp:txXfrm>
        <a:off x="3916131" y="476048"/>
        <a:ext cx="2298567" cy="2298562"/>
      </dsp:txXfrm>
    </dsp:sp>
    <dsp:sp modelId="{11BA31A3-3A1B-42AC-A396-69A4C498A81B}">
      <dsp:nvSpPr>
        <dsp:cNvPr id="0" name=""/>
        <dsp:cNvSpPr/>
      </dsp:nvSpPr>
      <dsp:spPr>
        <a:xfrm>
          <a:off x="5111626" y="2168008"/>
          <a:ext cx="3250665" cy="325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kern="1200" dirty="0">
              <a:latin typeface="+mj-lt"/>
            </a:rPr>
            <a:t>Licensing conditions</a:t>
          </a:r>
        </a:p>
      </dsp:txBody>
      <dsp:txXfrm>
        <a:off x="5587675" y="2644056"/>
        <a:ext cx="2298567" cy="2298562"/>
      </dsp:txXfrm>
    </dsp:sp>
    <dsp:sp modelId="{7272CFEA-119D-4086-A04A-B31C9AF84548}">
      <dsp:nvSpPr>
        <dsp:cNvPr id="0" name=""/>
        <dsp:cNvSpPr/>
      </dsp:nvSpPr>
      <dsp:spPr>
        <a:xfrm>
          <a:off x="6783170" y="0"/>
          <a:ext cx="3250665" cy="3250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kern="1200" dirty="0">
              <a:latin typeface="+mj-lt"/>
            </a:rPr>
            <a:t>Universal service and access funds</a:t>
          </a:r>
        </a:p>
      </dsp:txBody>
      <dsp:txXfrm>
        <a:off x="7259219" y="476048"/>
        <a:ext cx="2298567" cy="2298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amonitoringafrica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4A1CE-FFBA-46CA-98BF-79AB30F16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4400" b="1" dirty="0"/>
              <a:t>Mobile Broadband Services Inquiry: </a:t>
            </a:r>
            <a:br>
              <a:rPr lang="en-ZA" sz="4400" b="1" dirty="0"/>
            </a:br>
            <a:r>
              <a:rPr lang="en-ZA" sz="4400" b="1" dirty="0"/>
              <a:t>A Public Interest Perspective</a:t>
            </a:r>
            <a:r>
              <a:rPr lang="en-ZA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96C9A-360A-4043-887B-4CC9D08999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>
                <a:latin typeface="+mj-lt"/>
              </a:rPr>
              <a:t>Presented by William Bird, Director of Media Monitoring Africa</a:t>
            </a:r>
          </a:p>
          <a:p>
            <a:r>
              <a:rPr lang="en-ZA" dirty="0">
                <a:latin typeface="+mj-lt"/>
              </a:rPr>
              <a:t>Supported by Avani Singh, Director of Power Singh Inc.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F7BE6D-3193-46D0-809A-9E4D34B76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924550"/>
            <a:ext cx="38100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466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B63403-41A1-495C-A29D-F8E3C68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213" y="5894629"/>
            <a:ext cx="6675438" cy="933994"/>
          </a:xfrm>
        </p:spPr>
        <p:txBody>
          <a:bodyPr>
            <a:no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Summary of recommendations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3BDBF40-9A0F-43C9-BE97-BC84ADC0172A}"/>
              </a:ext>
            </a:extLst>
          </p:cNvPr>
          <p:cNvSpPr/>
          <p:nvPr/>
        </p:nvSpPr>
        <p:spPr>
          <a:xfrm>
            <a:off x="4119563" y="1069627"/>
            <a:ext cx="1693408" cy="3943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D9D19FD-C876-47FD-8158-0D5A29F1FD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6231232"/>
              </p:ext>
            </p:extLst>
          </p:nvPr>
        </p:nvGraphicFramePr>
        <p:xfrm>
          <a:off x="261937" y="146957"/>
          <a:ext cx="11799887" cy="551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485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Recommendation I: </a:t>
            </a:r>
            <a:br>
              <a:rPr lang="en-US" sz="4400" dirty="0"/>
            </a:br>
            <a:r>
              <a:rPr lang="en-US" sz="4400" dirty="0"/>
              <a:t>Overarching objectives of the discussion document</a:t>
            </a:r>
          </a:p>
        </p:txBody>
      </p:sp>
    </p:spTree>
    <p:extLst>
      <p:ext uri="{BB962C8B-B14F-4D97-AF65-F5344CB8AC3E}">
        <p14:creationId xmlns:p14="http://schemas.microsoft.com/office/powerpoint/2010/main" val="4275620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0A76D-C167-415C-A9C9-CADCDA31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841374"/>
            <a:ext cx="8309800" cy="5210434"/>
          </a:xfrm>
        </p:spPr>
        <p:txBody>
          <a:bodyPr anchor="t">
            <a:noAutofit/>
          </a:bodyPr>
          <a:lstStyle/>
          <a:p>
            <a:r>
              <a:rPr lang="en-ZA" sz="1400" dirty="0">
                <a:latin typeface="+mj-lt"/>
              </a:rPr>
              <a:t>According to the media statement that accompanied the publication of the discussion document:</a:t>
            </a:r>
          </a:p>
          <a:p>
            <a:pPr marL="457200" lvl="1" indent="0">
              <a:buNone/>
            </a:pPr>
            <a:r>
              <a:rPr lang="en-ZA" sz="1400" dirty="0">
                <a:latin typeface="+mj-lt"/>
              </a:rPr>
              <a:t>“</a:t>
            </a:r>
            <a:r>
              <a:rPr lang="en-GB" sz="1400" b="0" i="0" dirty="0">
                <a:effectLst/>
                <a:latin typeface="+mj-lt"/>
              </a:rPr>
              <a:t>It is the Authority’s view that this Inquiry will </a:t>
            </a:r>
            <a:r>
              <a:rPr lang="en-GB" sz="1400" b="1" i="0" dirty="0">
                <a:solidFill>
                  <a:schemeClr val="accent1"/>
                </a:solidFill>
                <a:effectLst/>
                <a:latin typeface="+mj-lt"/>
              </a:rPr>
              <a:t>contribute positively to the broader government initiatives aimed at ensuring universal access to and affordable broadband services for all South Africans as contemplated in the National Development Plan</a:t>
            </a:r>
            <a:r>
              <a:rPr lang="en-GB" sz="1400" b="0" i="0" dirty="0">
                <a:effectLst/>
                <a:latin typeface="+mj-lt"/>
              </a:rPr>
              <a:t>. Furthermore, the Authority believes that the pending licensing of high-demand spectrum will also provide much needed relief in reducing the cost for provision of broadband services to South Africans</a:t>
            </a:r>
            <a:r>
              <a:rPr lang="en-ZA" sz="1400" dirty="0">
                <a:latin typeface="+mj-lt"/>
              </a:rPr>
              <a:t>.”</a:t>
            </a:r>
          </a:p>
          <a:p>
            <a:r>
              <a:rPr lang="en-ZA" sz="1400" dirty="0">
                <a:latin typeface="+mj-lt"/>
              </a:rPr>
              <a:t>Concerned that this is </a:t>
            </a:r>
            <a:r>
              <a:rPr lang="en-ZA" sz="1400" b="1" dirty="0">
                <a:solidFill>
                  <a:schemeClr val="accent1"/>
                </a:solidFill>
                <a:latin typeface="+mj-lt"/>
              </a:rPr>
              <a:t>not borne out </a:t>
            </a:r>
            <a:r>
              <a:rPr lang="en-ZA" sz="1400" dirty="0">
                <a:latin typeface="+mj-lt"/>
              </a:rPr>
              <a:t>by the discussion document itself.</a:t>
            </a:r>
          </a:p>
          <a:p>
            <a:r>
              <a:rPr lang="en-ZA" sz="1400" dirty="0">
                <a:latin typeface="+mj-lt"/>
              </a:rPr>
              <a:t>Need to make overarching objectives clear in the discussion document – namely, to </a:t>
            </a:r>
            <a:r>
              <a:rPr lang="en-ZA" sz="1400" b="1" dirty="0">
                <a:solidFill>
                  <a:schemeClr val="accent1"/>
                </a:solidFill>
                <a:latin typeface="+mj-lt"/>
              </a:rPr>
              <a:t>achieve universal, meaningful access to broadband services for all persons in South Africa</a:t>
            </a:r>
            <a:r>
              <a:rPr lang="en-ZA" sz="1400" dirty="0">
                <a:latin typeface="+mj-lt"/>
              </a:rPr>
              <a:t>.</a:t>
            </a:r>
          </a:p>
          <a:p>
            <a:r>
              <a:rPr lang="en-ZA" sz="1400" dirty="0">
                <a:latin typeface="+mj-lt"/>
              </a:rPr>
              <a:t>Important to frame the discussion document in the </a:t>
            </a:r>
            <a:r>
              <a:rPr lang="en-ZA" sz="1400" b="1" dirty="0">
                <a:solidFill>
                  <a:schemeClr val="accent1"/>
                </a:solidFill>
                <a:latin typeface="+mj-lt"/>
              </a:rPr>
              <a:t>relevant context and in a holistic manner</a:t>
            </a:r>
            <a:r>
              <a:rPr lang="en-ZA" sz="1400" dirty="0">
                <a:latin typeface="+mj-lt"/>
              </a:rPr>
              <a:t>.</a:t>
            </a:r>
          </a:p>
          <a:p>
            <a:r>
              <a:rPr lang="en-ZA" sz="1400" dirty="0">
                <a:latin typeface="+mj-lt"/>
              </a:rPr>
              <a:t>Concerns regarding the current approach of the discussion document:</a:t>
            </a:r>
          </a:p>
          <a:p>
            <a:pPr lvl="1"/>
            <a:r>
              <a:rPr lang="en-ZA" sz="1400" b="1" dirty="0">
                <a:solidFill>
                  <a:schemeClr val="accent1"/>
                </a:solidFill>
                <a:latin typeface="+mj-lt"/>
              </a:rPr>
              <a:t>Overlap</a:t>
            </a:r>
            <a:r>
              <a:rPr lang="en-ZA" sz="1400" dirty="0">
                <a:latin typeface="+mj-lt"/>
              </a:rPr>
              <a:t> with the work of the Competition Commission.</a:t>
            </a:r>
          </a:p>
          <a:p>
            <a:pPr lvl="1"/>
            <a:r>
              <a:rPr lang="en-ZA" sz="1400" b="1" dirty="0">
                <a:solidFill>
                  <a:schemeClr val="accent1"/>
                </a:solidFill>
                <a:latin typeface="+mj-lt"/>
              </a:rPr>
              <a:t>Limited relief </a:t>
            </a:r>
            <a:r>
              <a:rPr lang="en-ZA" sz="1400" dirty="0">
                <a:latin typeface="+mj-lt"/>
              </a:rPr>
              <a:t>as a result of the findings and recommendations of the Competition Commission – according to Research ICT Africa, “</a:t>
            </a:r>
            <a:r>
              <a:rPr lang="en-GB" sz="1400" dirty="0">
                <a:latin typeface="+mj-lt"/>
              </a:rPr>
              <a:t>Due to lack of regulation and an inherently imperfect market, even after the reduction, </a:t>
            </a:r>
            <a:r>
              <a:rPr lang="en-GB" sz="1400" b="1" dirty="0">
                <a:solidFill>
                  <a:schemeClr val="accent1"/>
                </a:solidFill>
                <a:latin typeface="+mj-lt"/>
              </a:rPr>
              <a:t>prices remain anti-poor</a:t>
            </a:r>
            <a:r>
              <a:rPr lang="en-GB" sz="1400" dirty="0">
                <a:latin typeface="+mj-lt"/>
              </a:rPr>
              <a:t>.”</a:t>
            </a:r>
            <a:endParaRPr lang="en-ZA" sz="1400" dirty="0">
              <a:latin typeface="+mj-lt"/>
            </a:endParaRPr>
          </a:p>
          <a:p>
            <a:pPr lvl="1"/>
            <a:r>
              <a:rPr lang="en-ZA" sz="1400" dirty="0">
                <a:latin typeface="+mj-lt"/>
              </a:rPr>
              <a:t>Competition is only </a:t>
            </a:r>
            <a:r>
              <a:rPr lang="en-ZA" sz="1400" b="1" dirty="0">
                <a:solidFill>
                  <a:schemeClr val="accent1"/>
                </a:solidFill>
                <a:latin typeface="+mj-lt"/>
              </a:rPr>
              <a:t>one narrow </a:t>
            </a:r>
            <a:r>
              <a:rPr lang="en-ZA" sz="1400" dirty="0">
                <a:latin typeface="+mj-lt"/>
              </a:rPr>
              <a:t>aspect in the broader ecosystem.</a:t>
            </a:r>
          </a:p>
          <a:p>
            <a:pPr lvl="1"/>
            <a:r>
              <a:rPr lang="en-ZA" sz="1400" dirty="0">
                <a:latin typeface="+mj-lt"/>
              </a:rPr>
              <a:t>Any strategy to reduce prices needs to be dealt with </a:t>
            </a:r>
            <a:r>
              <a:rPr lang="en-ZA" sz="1400" b="1" dirty="0">
                <a:solidFill>
                  <a:schemeClr val="accent1"/>
                </a:solidFill>
                <a:latin typeface="+mj-lt"/>
              </a:rPr>
              <a:t>holistically to bring the unconnected online</a:t>
            </a:r>
            <a:r>
              <a:rPr lang="en-ZA" sz="1400" dirty="0">
                <a:latin typeface="+mj-lt"/>
              </a:rPr>
              <a:t>, including through addressing supply / demand side considerations and digital skills deficits.</a:t>
            </a:r>
          </a:p>
          <a:p>
            <a:pPr lvl="1"/>
            <a:endParaRPr lang="en-ZA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1475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ACB8DC7-3FFD-437F-9C49-CF009F9975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9883219"/>
              </p:ext>
            </p:extLst>
          </p:nvPr>
        </p:nvGraphicFramePr>
        <p:xfrm>
          <a:off x="2031999" y="719666"/>
          <a:ext cx="100536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414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DB07893-3BE3-42E0-BC35-1ED54907A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17C40D5-034D-4017-BF93-E3AF61334D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927D23A-8D45-4A3B-8292-9802CAFAE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54AC8502-82EF-488F-A769-2C9758D57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45863BAB-21F5-40D8-8054-4F5A5A71E7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D6CDFFA9-CB9B-4224-8693-FAE0CA753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6A01934-284E-4BCA-8E7F-4EA1ADCD0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D25195C-9A0F-42C0-BCFA-8AE824C6B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24C254B-4197-4951-84F7-896F441B10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1F330C8-1F40-4D4E-B39D-0251795038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715F280-155E-440C-8A04-ADB44B96B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1EA02B-84E6-4BDF-802F-5380897207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A8D6E22-477E-4554-9DD7-4AAF82DC8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FABD280D-079A-453F-BB67-25DE0CFFA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65E1FB9-E675-439E-B4AD-7A83D283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3F22E98-36D4-4717-BD18-7D82C5C6C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D514B26-F1E3-4FC5-9971-32D9BD659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25A493F-B70E-453E-879D-AF04AAC50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7B5899C-8596-4D71-8853-45318E111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B9C14FC-56CE-46EA-B8CA-5AC43CEEB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20A4E56-ACC6-4224-90CA-D55AFD87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C651636-2851-41D1-8CA5-308118F36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59909CA5-DB2C-4B0F-A986-58751C05A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C7AC88B-4F8C-418E-9D03-D36DE2792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8A1FB2DD-F939-4CBA-ABDB-29E35D8BE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2306E72-4678-4841-A0F6-AFEECD9F4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8E5FF42C-D098-4EE3-B636-744F9A270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D3A105A7-0F44-492C-A33A-D5661AD9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42B5C533-8981-49E3-A535-D0CADF931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D39599A7-F061-4457-8C3F-62809355A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A6B43EB1-CA60-4B9E-8D27-9B0887B87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08D2414E-0DA7-4C56-95E1-F3926EED8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19966D48-4ACC-4AC0-9C9D-49F57671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5EC7369-59DF-4C60-B0E3-ECF88497A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81EB7200-856D-431E-BB9C-51206BE1D7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8BA702C9-BDE5-4D2B-B486-68C8730EE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D46F8467-DA99-4476-A5FB-FB93829113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D1D3F243-9E9C-4242-967D-A546E642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06917902-FC8A-4D60-8048-3DFBD3E2E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95A7C48-2EB6-4969-B323-7D607A3E0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1E39251-94EA-466C-8167-2552A4CA1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F9AEAFF2-BFAC-48E1-8038-7881240208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F87BFF95-3D1E-45B2-945C-CFAFEC3D64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E79531B4-B233-4802-8EDF-96C75D042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01E8A3D8-8FFF-4C3A-BA7F-D11B1C616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4BB06CC-48BD-4621-A671-5502A7BF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A13B6631-6FCE-48BF-B70E-387713D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39">
              <a:extLst>
                <a:ext uri="{FF2B5EF4-FFF2-40B4-BE49-F238E27FC236}">
                  <a16:creationId xmlns:a16="http://schemas.microsoft.com/office/drawing/2014/main" id="{DDB93067-F481-441A-A376-C0E7513B5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CBF682-D16A-42C2-8992-90C6D1CF7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C3D862-8540-4A0F-8C95-A5801674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200"/>
              <a:t>Seven-point implementation plan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B753C6-0598-4947-9B65-3AD74C778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D9909834-DA41-4A7A-B66C-2B9F1373F8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2030" y="320040"/>
            <a:ext cx="4861033" cy="6227064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491990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Recommendation II: </a:t>
            </a:r>
            <a:br>
              <a:rPr lang="en-US" sz="4400" dirty="0"/>
            </a:br>
            <a:r>
              <a:rPr lang="en-US" sz="4400" dirty="0"/>
              <a:t>Rights-based approach in the public interest</a:t>
            </a:r>
          </a:p>
        </p:txBody>
      </p:sp>
    </p:spTree>
    <p:extLst>
      <p:ext uri="{BB962C8B-B14F-4D97-AF65-F5344CB8AC3E}">
        <p14:creationId xmlns:p14="http://schemas.microsoft.com/office/powerpoint/2010/main" val="486268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0A76D-C167-415C-A9C9-CADCDA31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841374"/>
            <a:ext cx="8309800" cy="5210434"/>
          </a:xfrm>
        </p:spPr>
        <p:txBody>
          <a:bodyPr anchor="t">
            <a:noAutofit/>
          </a:bodyPr>
          <a:lstStyle/>
          <a:p>
            <a:r>
              <a:rPr lang="en-ZA" sz="1600" dirty="0">
                <a:latin typeface="+mj-lt"/>
              </a:rPr>
              <a:t>ICASA, as an organ of state, is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constitutionally-mandated</a:t>
            </a:r>
            <a:r>
              <a:rPr lang="en-ZA" sz="1600" dirty="0">
                <a:latin typeface="+mj-lt"/>
              </a:rPr>
              <a:t> to respect, protect and promote the Constitution of the Republic of South Africa, 1996 in all its endeavours.</a:t>
            </a:r>
          </a:p>
          <a:p>
            <a:r>
              <a:rPr lang="en-ZA" sz="1600" dirty="0">
                <a:latin typeface="+mj-lt"/>
              </a:rPr>
              <a:t>As has been noted by the Supreme Court of Zimbabwe:</a:t>
            </a:r>
          </a:p>
          <a:p>
            <a:pPr marL="457200" lvl="1" indent="0">
              <a:buNone/>
            </a:pPr>
            <a:r>
              <a:rPr lang="en-GB" b="0" i="0" u="none" strike="noStrike" baseline="0" dirty="0">
                <a:latin typeface="+mj-lt"/>
              </a:rPr>
              <a:t>“Restriction upon or interference with the means of communication, whatever form it may take, abridges the guarantee of freedom of expression. </a:t>
            </a:r>
            <a:r>
              <a:rPr lang="en-GB" b="1" i="0" u="none" strike="noStrike" baseline="0" dirty="0">
                <a:solidFill>
                  <a:schemeClr val="accent1"/>
                </a:solidFill>
                <a:latin typeface="+mj-lt"/>
              </a:rPr>
              <a:t>A fortiori any monopoly which has the effect, whatever its purpose, of hindering the right to receive and impart ideas and information, violates the protection of this paramount right</a:t>
            </a:r>
            <a:r>
              <a:rPr lang="en-GB" b="0" i="0" u="none" strike="noStrike" baseline="0" dirty="0">
                <a:latin typeface="+mj-lt"/>
              </a:rPr>
              <a:t>”.</a:t>
            </a:r>
            <a:endParaRPr lang="en-ZA" dirty="0">
              <a:latin typeface="+mj-lt"/>
            </a:endParaRPr>
          </a:p>
          <a:p>
            <a:r>
              <a:rPr lang="en-ZA" sz="1600" b="1" dirty="0">
                <a:solidFill>
                  <a:schemeClr val="accent1"/>
                </a:solidFill>
                <a:latin typeface="+mj-lt"/>
              </a:rPr>
              <a:t>Constitutional underpinnings </a:t>
            </a:r>
            <a:r>
              <a:rPr lang="en-ZA" sz="1600" dirty="0">
                <a:latin typeface="+mj-lt"/>
              </a:rPr>
              <a:t>in South Africa Connect and the ICT Policy Whitepaper.</a:t>
            </a:r>
          </a:p>
          <a:p>
            <a:r>
              <a:rPr lang="en-ZA" sz="1600" b="1" dirty="0">
                <a:solidFill>
                  <a:schemeClr val="accent1"/>
                </a:solidFill>
                <a:latin typeface="+mj-lt"/>
              </a:rPr>
              <a:t>Rights-based approach in the public interest should similarly be followed by ICASA </a:t>
            </a:r>
            <a:r>
              <a:rPr lang="en-ZA" sz="1600" dirty="0">
                <a:latin typeface="+mj-lt"/>
              </a:rPr>
              <a:t>in the discussion document and the strategy going forward.</a:t>
            </a:r>
          </a:p>
          <a:p>
            <a:r>
              <a:rPr lang="en-ZA" sz="1600" dirty="0">
                <a:latin typeface="+mj-lt"/>
              </a:rPr>
              <a:t>Place the discussion document at risk of becoming a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hollow vehicle </a:t>
            </a:r>
            <a:r>
              <a:rPr lang="en-ZA" sz="1600" dirty="0">
                <a:latin typeface="+mj-lt"/>
              </a:rPr>
              <a:t>that does not approach this issue of public interest and national importance through the appropriate lens.</a:t>
            </a:r>
          </a:p>
          <a:p>
            <a:r>
              <a:rPr lang="en-ZA" sz="1600" dirty="0">
                <a:latin typeface="+mj-lt"/>
              </a:rPr>
              <a:t>Failure to adopt a rights-based approach, or to place the public interest at the core, raises the question: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in whose interest is the regulator acting</a:t>
            </a:r>
            <a:r>
              <a:rPr lang="en-ZA" sz="16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475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F4D6B6B-E59A-40C0-BEE5-F3F06079EC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078124"/>
              </p:ext>
            </p:extLst>
          </p:nvPr>
        </p:nvGraphicFramePr>
        <p:xfrm>
          <a:off x="2031999" y="95250"/>
          <a:ext cx="10053637" cy="667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1246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Recommendation III: </a:t>
            </a:r>
            <a:br>
              <a:rPr lang="en-US" sz="4400" dirty="0"/>
            </a:br>
            <a:r>
              <a:rPr lang="en-US" sz="4400" dirty="0"/>
              <a:t>Alignment with the findings of the Competition Commission</a:t>
            </a:r>
          </a:p>
        </p:txBody>
      </p:sp>
    </p:spTree>
    <p:extLst>
      <p:ext uri="{BB962C8B-B14F-4D97-AF65-F5344CB8AC3E}">
        <p14:creationId xmlns:p14="http://schemas.microsoft.com/office/powerpoint/2010/main" val="107288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0A76D-C167-415C-A9C9-CADCDA31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841374"/>
            <a:ext cx="8309800" cy="5210434"/>
          </a:xfrm>
        </p:spPr>
        <p:txBody>
          <a:bodyPr anchor="t">
            <a:noAutofit/>
          </a:bodyPr>
          <a:lstStyle/>
          <a:p>
            <a:r>
              <a:rPr lang="en-ZA" sz="1400" b="1" dirty="0">
                <a:solidFill>
                  <a:schemeClr val="accent1"/>
                </a:solidFill>
                <a:latin typeface="+mj-lt"/>
              </a:rPr>
              <a:t>Recommendations by the Competition Commission in respect of ICASA: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be required to regulate the mobile operators in order to give effect to the recommendation that all prepaid subscribers must be afforded a “lifeline package of </a:t>
            </a:r>
            <a:r>
              <a:rPr lang="en-ZA" sz="1400" b="0" i="0" u="none" strike="noStrike" baseline="0" dirty="0">
                <a:latin typeface="+mj-lt"/>
              </a:rPr>
              <a:t>daily free data”.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must provide formal regulatory status to the recommendation that mobile operators must afford all subscribers zero-rated access to content from public benefit organisations and educational institutions.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should provide formal regulatory status to the recommendation that all mobile operators must inform each subscriber, on a monthly basis, of the effective price for all data consumed by the customer.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there be continued engagement with ICASA on the processes for the provision </a:t>
            </a:r>
            <a:r>
              <a:rPr lang="en-ZA" sz="1400" b="0" i="0" u="none" strike="noStrike" baseline="0" dirty="0">
                <a:latin typeface="+mj-lt"/>
              </a:rPr>
              <a:t>of high demand spectrum.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undertake the process of defining what constitutes essential facilities to a customer in respect of mobile broadband services, in the context of setting pricing </a:t>
            </a:r>
            <a:r>
              <a:rPr lang="en-ZA" sz="1400" b="0" i="0" u="none" strike="noStrike" baseline="0" dirty="0">
                <a:latin typeface="+mj-lt"/>
              </a:rPr>
              <a:t>standards for such facilities.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be empowered by legislative amendments to regulate roaming, MVNOs mobile virtual network operators (MVNOs) and wholesale access agreements in line </a:t>
            </a:r>
            <a:r>
              <a:rPr lang="en-ZA" sz="1400" b="0" i="0" u="none" strike="noStrike" baseline="0" dirty="0">
                <a:latin typeface="+mj-lt"/>
              </a:rPr>
              <a:t>minimum pricing standards.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reinstitutes the regulatory accounting reporting requirement for </a:t>
            </a:r>
            <a:r>
              <a:rPr lang="en-ZA" sz="1400" b="0" i="0" u="none" strike="noStrike" baseline="0" dirty="0">
                <a:latin typeface="+mj-lt"/>
              </a:rPr>
              <a:t>Vodacom, MTN and Telkom operators.</a:t>
            </a:r>
          </a:p>
          <a:p>
            <a:pPr lvl="1"/>
            <a:r>
              <a:rPr lang="en-GB" sz="1400" b="0" i="0" u="none" strike="noStrike" baseline="0" dirty="0">
                <a:latin typeface="+mj-lt"/>
              </a:rPr>
              <a:t>That ICASA considers models and regulatory changes to allow at least non-profit community networks, and possibly small commercial enterprises, to access the licenced spectrum not used by mobile operators in rural areas.</a:t>
            </a:r>
            <a:endParaRPr lang="en-ZA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13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860A-F5D1-466C-A7F5-9B81BA14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About Media Monitoring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01212-65CC-448B-8C51-1CC8BCEEB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670782" cy="5248622"/>
          </a:xfrm>
        </p:spPr>
        <p:txBody>
          <a:bodyPr/>
          <a:lstStyle/>
          <a:p>
            <a:r>
              <a:rPr lang="en-ZA" b="1" dirty="0">
                <a:solidFill>
                  <a:schemeClr val="accent1"/>
                </a:solidFill>
                <a:latin typeface="+mj-lt"/>
              </a:rPr>
              <a:t>Not-for-profit organisation </a:t>
            </a:r>
            <a:r>
              <a:rPr lang="en-ZA" dirty="0">
                <a:latin typeface="+mj-lt"/>
              </a:rPr>
              <a:t>that has been monitoring the media since 1993.</a:t>
            </a:r>
          </a:p>
          <a:p>
            <a:r>
              <a:rPr lang="en-ZA" b="1" dirty="0">
                <a:solidFill>
                  <a:schemeClr val="accent1"/>
                </a:solidFill>
                <a:latin typeface="+mj-lt"/>
              </a:rPr>
              <a:t>Objective</a:t>
            </a:r>
            <a:r>
              <a:rPr lang="en-ZA" dirty="0">
                <a:latin typeface="+mj-lt"/>
              </a:rPr>
              <a:t>: To promote the development of a </a:t>
            </a:r>
            <a:r>
              <a:rPr lang="en-ZA" b="1" dirty="0">
                <a:solidFill>
                  <a:schemeClr val="accent1"/>
                </a:solidFill>
                <a:latin typeface="+mj-lt"/>
              </a:rPr>
              <a:t>free, fair and ethical media culture</a:t>
            </a:r>
            <a:r>
              <a:rPr lang="en-ZA" dirty="0">
                <a:latin typeface="+mj-lt"/>
              </a:rPr>
              <a:t> in South Africa and the rest of the continent.</a:t>
            </a:r>
          </a:p>
          <a:p>
            <a:r>
              <a:rPr lang="en-ZA" dirty="0">
                <a:latin typeface="+mj-lt"/>
              </a:rPr>
              <a:t>Seeks to address media ethics, media quality and media freedom through a </a:t>
            </a:r>
            <a:r>
              <a:rPr lang="en-ZA" b="1" dirty="0">
                <a:solidFill>
                  <a:schemeClr val="accent1"/>
                </a:solidFill>
                <a:latin typeface="+mj-lt"/>
              </a:rPr>
              <a:t>human rights-based approach</a:t>
            </a:r>
            <a:r>
              <a:rPr lang="en-ZA" dirty="0">
                <a:latin typeface="+mj-lt"/>
              </a:rPr>
              <a:t>.</a:t>
            </a:r>
          </a:p>
          <a:p>
            <a:r>
              <a:rPr lang="en-ZA" dirty="0">
                <a:latin typeface="+mj-lt"/>
              </a:rPr>
              <a:t>Over 25 years of experience in </a:t>
            </a:r>
            <a:r>
              <a:rPr lang="en-ZA" b="1" dirty="0">
                <a:solidFill>
                  <a:schemeClr val="accent1"/>
                </a:solidFill>
                <a:latin typeface="+mj-lt"/>
              </a:rPr>
              <a:t>media monitoring and direct engagement </a:t>
            </a:r>
            <a:r>
              <a:rPr lang="en-ZA" dirty="0">
                <a:latin typeface="+mj-lt"/>
              </a:rPr>
              <a:t>with the media, civil society, state institutions and the public.</a:t>
            </a:r>
          </a:p>
          <a:p>
            <a:r>
              <a:rPr lang="en-ZA" dirty="0">
                <a:latin typeface="+mj-lt"/>
              </a:rPr>
              <a:t>Proven track record of demonstrating </a:t>
            </a:r>
            <a:r>
              <a:rPr lang="en-ZA" b="1" dirty="0">
                <a:solidFill>
                  <a:schemeClr val="accent1"/>
                </a:solidFill>
                <a:latin typeface="+mj-lt"/>
              </a:rPr>
              <a:t>leadership, creativity and progressive approaches </a:t>
            </a:r>
            <a:r>
              <a:rPr lang="en-ZA" dirty="0">
                <a:latin typeface="+mj-lt"/>
              </a:rPr>
              <a:t>to meet the changing needs of the media environment.</a:t>
            </a:r>
          </a:p>
          <a:p>
            <a:r>
              <a:rPr lang="en-ZA" dirty="0">
                <a:latin typeface="+mj-lt"/>
              </a:rPr>
              <a:t>For more information, please visit </a:t>
            </a:r>
            <a:r>
              <a:rPr lang="en-ZA" b="1" dirty="0">
                <a:solidFill>
                  <a:schemeClr val="accent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www.mediamonitoringafrica.org</a:t>
            </a:r>
            <a:r>
              <a:rPr lang="en-ZA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39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ACA7F50-28D0-4D9F-A61E-6568AC915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724372"/>
              </p:ext>
            </p:extLst>
          </p:nvPr>
        </p:nvGraphicFramePr>
        <p:xfrm>
          <a:off x="1974850" y="9526"/>
          <a:ext cx="10129838" cy="683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318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Recommendation III: </a:t>
            </a:r>
            <a:br>
              <a:rPr lang="en-US" sz="4400" dirty="0"/>
            </a:br>
            <a:r>
              <a:rPr lang="en-US" sz="4400" dirty="0"/>
              <a:t>Need to address lack of coordination</a:t>
            </a:r>
          </a:p>
        </p:txBody>
      </p:sp>
    </p:spTree>
    <p:extLst>
      <p:ext uri="{BB962C8B-B14F-4D97-AF65-F5344CB8AC3E}">
        <p14:creationId xmlns:p14="http://schemas.microsoft.com/office/powerpoint/2010/main" val="2829093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0A76D-C167-415C-A9C9-CADCDA31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841374"/>
            <a:ext cx="8309800" cy="5210434"/>
          </a:xfrm>
        </p:spPr>
        <p:txBody>
          <a:bodyPr anchor="t">
            <a:noAutofit/>
          </a:bodyPr>
          <a:lstStyle/>
          <a:p>
            <a:r>
              <a:rPr lang="en-ZA" sz="1500" b="1" dirty="0">
                <a:solidFill>
                  <a:schemeClr val="accent1"/>
                </a:solidFill>
                <a:latin typeface="+mj-lt"/>
              </a:rPr>
              <a:t>Section 41(1)(c) of the Constitution</a:t>
            </a:r>
            <a:r>
              <a:rPr lang="en-ZA" sz="1500" dirty="0">
                <a:latin typeface="+mj-lt"/>
              </a:rPr>
              <a:t>: “all spheres of government and all organs of state within each sphere must provide effective, transparent, accountable, and coherent government for the Republic as a whole” and must “co-operate with one another in mutual trust and good faith by </a:t>
            </a:r>
            <a:r>
              <a:rPr lang="en-ZA" sz="1500" b="1" dirty="0">
                <a:solidFill>
                  <a:schemeClr val="accent1"/>
                </a:solidFill>
                <a:latin typeface="+mj-lt"/>
              </a:rPr>
              <a:t>coordinating their actions and legislation with one another</a:t>
            </a:r>
            <a:r>
              <a:rPr lang="en-ZA" sz="1500" dirty="0">
                <a:latin typeface="+mj-lt"/>
              </a:rPr>
              <a:t>”.</a:t>
            </a:r>
          </a:p>
          <a:p>
            <a:r>
              <a:rPr lang="en-ZA" sz="1500" dirty="0">
                <a:latin typeface="+mj-lt"/>
              </a:rPr>
              <a:t>Urgent need to address current </a:t>
            </a:r>
            <a:r>
              <a:rPr lang="en-ZA" sz="1500" b="1" dirty="0">
                <a:solidFill>
                  <a:schemeClr val="accent1"/>
                </a:solidFill>
                <a:latin typeface="+mj-lt"/>
              </a:rPr>
              <a:t>lack of any overarching internet governance policy </a:t>
            </a:r>
            <a:r>
              <a:rPr lang="en-ZA" sz="1500" dirty="0">
                <a:latin typeface="+mj-lt"/>
              </a:rPr>
              <a:t>on how current and proposed legislation that deals with information and digital rights realisation is to be managed by different role-players.</a:t>
            </a:r>
          </a:p>
          <a:p>
            <a:r>
              <a:rPr lang="en-ZA" sz="1500" b="1" dirty="0">
                <a:solidFill>
                  <a:schemeClr val="accent1"/>
                </a:solidFill>
                <a:latin typeface="+mj-lt"/>
              </a:rPr>
              <a:t>Competing demands </a:t>
            </a:r>
            <a:r>
              <a:rPr lang="en-ZA" sz="1500" dirty="0">
                <a:latin typeface="+mj-lt"/>
              </a:rPr>
              <a:t>made on the public and private sectors:</a:t>
            </a:r>
          </a:p>
          <a:p>
            <a:pPr lvl="1"/>
            <a:r>
              <a:rPr lang="en-ZA" sz="1500" dirty="0">
                <a:latin typeface="+mj-lt"/>
              </a:rPr>
              <a:t>Overly complex regulatory landscape</a:t>
            </a:r>
          </a:p>
          <a:p>
            <a:pPr lvl="1"/>
            <a:r>
              <a:rPr lang="en-ZA" sz="1500" dirty="0">
                <a:latin typeface="+mj-lt"/>
              </a:rPr>
              <a:t>Inhibits public participation</a:t>
            </a:r>
          </a:p>
          <a:p>
            <a:pPr lvl="1"/>
            <a:r>
              <a:rPr lang="en-ZA" sz="1500" dirty="0">
                <a:latin typeface="+mj-lt"/>
              </a:rPr>
              <a:t>Poses significant challenges to government’s coordinated and effective implementation of the existing regulatory provisions </a:t>
            </a:r>
          </a:p>
          <a:p>
            <a:pPr lvl="1"/>
            <a:r>
              <a:rPr lang="en-ZA" sz="1500" dirty="0">
                <a:latin typeface="+mj-lt"/>
              </a:rPr>
              <a:t>Overlapping mandates or aspects not being assigned or accounted for by appropriate functionaries</a:t>
            </a:r>
          </a:p>
          <a:p>
            <a:pPr lvl="1"/>
            <a:r>
              <a:rPr lang="en-ZA" sz="1500" dirty="0">
                <a:latin typeface="+mj-lt"/>
              </a:rPr>
              <a:t>Monitoring and oversight</a:t>
            </a:r>
          </a:p>
          <a:p>
            <a:r>
              <a:rPr lang="en-ZA" sz="1500" dirty="0">
                <a:latin typeface="+mj-lt"/>
              </a:rPr>
              <a:t>Propose establishment of the </a:t>
            </a:r>
            <a:r>
              <a:rPr lang="en-ZA" sz="1500" b="1" dirty="0">
                <a:solidFill>
                  <a:schemeClr val="accent1"/>
                </a:solidFill>
                <a:latin typeface="+mj-lt"/>
              </a:rPr>
              <a:t>Interdepartmental Steering Committee on Internet Governance</a:t>
            </a:r>
            <a:r>
              <a:rPr lang="en-ZA" sz="1500" dirty="0">
                <a:latin typeface="+mj-lt"/>
              </a:rPr>
              <a:t>, with ICASA to serve as a central node.</a:t>
            </a:r>
          </a:p>
          <a:p>
            <a:endParaRPr lang="en-ZA" sz="1500" dirty="0">
              <a:latin typeface="+mj-lt"/>
            </a:endParaRPr>
          </a:p>
          <a:p>
            <a:endParaRPr lang="en-ZA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0866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Recommendation V: </a:t>
            </a:r>
            <a:br>
              <a:rPr lang="en-US" sz="4400" dirty="0"/>
            </a:br>
            <a:r>
              <a:rPr lang="en-US" sz="4400" dirty="0"/>
              <a:t>Challenges in the assignment of spectrum / other barriers</a:t>
            </a:r>
          </a:p>
        </p:txBody>
      </p:sp>
    </p:spTree>
    <p:extLst>
      <p:ext uri="{BB962C8B-B14F-4D97-AF65-F5344CB8AC3E}">
        <p14:creationId xmlns:p14="http://schemas.microsoft.com/office/powerpoint/2010/main" val="3355457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0A76D-C167-415C-A9C9-CADCDA31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841374"/>
            <a:ext cx="8309800" cy="5210434"/>
          </a:xfrm>
        </p:spPr>
        <p:txBody>
          <a:bodyPr anchor="t">
            <a:noAutofit/>
          </a:bodyPr>
          <a:lstStyle/>
          <a:p>
            <a:r>
              <a:rPr lang="en-ZA" sz="1600" dirty="0">
                <a:latin typeface="+mj-lt"/>
              </a:rPr>
              <a:t>Concerned by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delays in digital migration and the release of high demand spectrum</a:t>
            </a:r>
          </a:p>
          <a:p>
            <a:pPr lvl="1"/>
            <a:r>
              <a:rPr lang="en-ZA" dirty="0">
                <a:latin typeface="+mj-lt"/>
              </a:rPr>
              <a:t>Broader impact on the telecommunications industry and the public</a:t>
            </a:r>
          </a:p>
          <a:p>
            <a:pPr lvl="1"/>
            <a:r>
              <a:rPr lang="en-ZA" dirty="0">
                <a:latin typeface="+mj-lt"/>
              </a:rPr>
              <a:t>According to the Ministry of Finance: “</a:t>
            </a:r>
            <a:r>
              <a:rPr lang="en-GB" b="0" i="0" u="none" strike="noStrike" baseline="0" dirty="0">
                <a:latin typeface="+mj-lt"/>
              </a:rPr>
              <a:t>“the delay in digital migration and the spectrum allocation process is the single biggest constraint in the growth of the telecommunications sector and is a bottleneck for broader </a:t>
            </a:r>
            <a:r>
              <a:rPr lang="en-ZA" b="0" i="0" u="none" strike="noStrike" baseline="0" dirty="0">
                <a:latin typeface="+mj-lt"/>
              </a:rPr>
              <a:t>economic growth”</a:t>
            </a:r>
          </a:p>
          <a:p>
            <a:pPr algn="l"/>
            <a:r>
              <a:rPr lang="en-ZA" sz="1600" dirty="0">
                <a:latin typeface="+mj-lt"/>
              </a:rPr>
              <a:t>Advent of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5G technology</a:t>
            </a:r>
          </a:p>
          <a:p>
            <a:pPr algn="l"/>
            <a:r>
              <a:rPr lang="en-ZA" sz="1600" dirty="0">
                <a:latin typeface="+mj-lt"/>
              </a:rPr>
              <a:t>Need to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revise national broadband policy</a:t>
            </a:r>
            <a:r>
              <a:rPr lang="en-ZA" sz="1600" dirty="0">
                <a:latin typeface="+mj-lt"/>
              </a:rPr>
              <a:t>, including targets and implementation</a:t>
            </a:r>
          </a:p>
          <a:p>
            <a:pPr algn="l"/>
            <a:r>
              <a:rPr lang="en-ZA" sz="1600" b="1" dirty="0">
                <a:solidFill>
                  <a:schemeClr val="accent1"/>
                </a:solidFill>
                <a:latin typeface="+mj-lt"/>
              </a:rPr>
              <a:t>Licensing conditions </a:t>
            </a:r>
            <a:r>
              <a:rPr lang="en-ZA" sz="1600" dirty="0">
                <a:latin typeface="+mj-lt"/>
              </a:rPr>
              <a:t>of operators – more work to be done in connecting the unconnected</a:t>
            </a:r>
          </a:p>
          <a:p>
            <a:pPr algn="l"/>
            <a:r>
              <a:rPr lang="en-ZA" sz="1600" dirty="0">
                <a:latin typeface="+mj-lt"/>
              </a:rPr>
              <a:t>Use of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universal service and access funds </a:t>
            </a:r>
            <a:r>
              <a:rPr lang="en-ZA" sz="1600" dirty="0">
                <a:latin typeface="+mj-lt"/>
              </a:rPr>
              <a:t>to ensure last-mile connectivity – need for transparency and accountability</a:t>
            </a:r>
          </a:p>
          <a:p>
            <a:pPr algn="l"/>
            <a:r>
              <a:rPr lang="en-ZA" sz="1600" b="1" dirty="0">
                <a:solidFill>
                  <a:schemeClr val="accent1"/>
                </a:solidFill>
                <a:latin typeface="+mj-lt"/>
              </a:rPr>
              <a:t>Barriers to entry </a:t>
            </a:r>
            <a:r>
              <a:rPr lang="en-ZA" sz="1600" dirty="0">
                <a:latin typeface="+mj-lt"/>
              </a:rPr>
              <a:t>for new entrants in the market</a:t>
            </a:r>
          </a:p>
          <a:p>
            <a:pPr algn="l"/>
            <a:r>
              <a:rPr lang="en-ZA" sz="1600" b="1" dirty="0">
                <a:solidFill>
                  <a:schemeClr val="accent1"/>
                </a:solidFill>
                <a:latin typeface="+mj-lt"/>
              </a:rPr>
              <a:t>Dominance</a:t>
            </a:r>
            <a:r>
              <a:rPr lang="en-ZA" sz="1600" dirty="0">
                <a:latin typeface="+mj-lt"/>
              </a:rPr>
              <a:t> of established market players</a:t>
            </a:r>
          </a:p>
          <a:p>
            <a:r>
              <a:rPr lang="en-ZA" sz="1600" dirty="0">
                <a:latin typeface="+mj-lt"/>
              </a:rPr>
              <a:t>Critical to the full understanding of </a:t>
            </a:r>
            <a:r>
              <a:rPr lang="en-ZA" sz="1600" b="1" dirty="0">
                <a:solidFill>
                  <a:schemeClr val="accent1"/>
                </a:solidFill>
                <a:latin typeface="+mj-lt"/>
              </a:rPr>
              <a:t>achieving universal, meaningful access to broadband services </a:t>
            </a:r>
            <a:r>
              <a:rPr lang="en-ZA" sz="1600" dirty="0">
                <a:latin typeface="+mj-lt"/>
              </a:rPr>
              <a:t>for all persons in South Africa</a:t>
            </a:r>
          </a:p>
          <a:p>
            <a:endParaRPr lang="en-ZA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5116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What should ICASA be doing?</a:t>
            </a:r>
          </a:p>
        </p:txBody>
      </p:sp>
    </p:spTree>
    <p:extLst>
      <p:ext uri="{BB962C8B-B14F-4D97-AF65-F5344CB8AC3E}">
        <p14:creationId xmlns:p14="http://schemas.microsoft.com/office/powerpoint/2010/main" val="2877057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0EFBCB2-E21A-484E-A863-91ECE0621F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336457"/>
              </p:ext>
            </p:extLst>
          </p:nvPr>
        </p:nvGraphicFramePr>
        <p:xfrm>
          <a:off x="2032000" y="719666"/>
          <a:ext cx="101298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18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Current context</a:t>
            </a:r>
          </a:p>
        </p:txBody>
      </p:sp>
    </p:spTree>
    <p:extLst>
      <p:ext uri="{BB962C8B-B14F-4D97-AF65-F5344CB8AC3E}">
        <p14:creationId xmlns:p14="http://schemas.microsoft.com/office/powerpoint/2010/main" val="328722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65FE8-7673-428F-8A39-434D66A9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34142"/>
            <a:ext cx="3456122" cy="4589717"/>
          </a:xfrm>
        </p:spPr>
        <p:txBody>
          <a:bodyPr>
            <a:normAutofit/>
          </a:bodyPr>
          <a:lstStyle/>
          <a:p>
            <a:r>
              <a:rPr lang="en-ZA" dirty="0"/>
              <a:t>Digital divide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7AD4-5D81-494D-A23A-FB716722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803186"/>
            <a:ext cx="5427137" cy="5248622"/>
          </a:xfrm>
        </p:spPr>
        <p:txBody>
          <a:bodyPr>
            <a:normAutofit lnSpcReduction="10000"/>
          </a:bodyPr>
          <a:lstStyle/>
          <a:p>
            <a:r>
              <a:rPr lang="en-ZA" dirty="0">
                <a:latin typeface="+mj-lt"/>
              </a:rPr>
              <a:t>As of January 2020, approximately 63% of people in South Africa were part of the digital population as internet users.</a:t>
            </a:r>
          </a:p>
          <a:p>
            <a:r>
              <a:rPr lang="en-ZA" dirty="0">
                <a:latin typeface="+mj-lt"/>
              </a:rPr>
              <a:t>According to the General Household Survey, only 10.4% of South African households have access to the internet at home, with this figure sitting at 1.7% in rural areas.</a:t>
            </a:r>
          </a:p>
          <a:p>
            <a:r>
              <a:rPr lang="en-ZA" b="1" dirty="0">
                <a:solidFill>
                  <a:schemeClr val="accent1"/>
                </a:solidFill>
                <a:latin typeface="+mj-lt"/>
              </a:rPr>
              <a:t>Access through mobile devices appears to be the most comment source of access, with 60.1% of people using mobile devices to access the internet</a:t>
            </a:r>
            <a:r>
              <a:rPr lang="en-ZA" dirty="0">
                <a:latin typeface="+mj-lt"/>
              </a:rPr>
              <a:t>, 10.4% from home, 16.2% from work and 10.1% from elsewhere.</a:t>
            </a:r>
          </a:p>
          <a:p>
            <a:r>
              <a:rPr lang="en-ZA" dirty="0">
                <a:latin typeface="+mj-lt"/>
              </a:rPr>
              <a:t>According to the Department of Basic Education, 63.5% of public schools do not have computer centres, and only 18.5% of schools have internet connectivity for teaching and learning.</a:t>
            </a:r>
          </a:p>
          <a:p>
            <a:endParaRPr lang="en-Z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849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65FE8-7673-428F-8A39-434D66A9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34142"/>
            <a:ext cx="3456122" cy="4589717"/>
          </a:xfrm>
        </p:spPr>
        <p:txBody>
          <a:bodyPr>
            <a:normAutofit/>
          </a:bodyPr>
          <a:lstStyle/>
          <a:p>
            <a:r>
              <a:rPr lang="en-ZA" dirty="0"/>
              <a:t>Inequality of access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1A69A07-ED4E-4EF0-AA53-B196AAC5B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6103086"/>
              </p:ext>
            </p:extLst>
          </p:nvPr>
        </p:nvGraphicFramePr>
        <p:xfrm>
          <a:off x="253073" y="0"/>
          <a:ext cx="63926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B52022AA-1134-4419-BB5F-59C04A294E38}"/>
              </a:ext>
            </a:extLst>
          </p:cNvPr>
          <p:cNvSpPr txBox="1">
            <a:spLocks/>
          </p:cNvSpPr>
          <p:nvPr/>
        </p:nvSpPr>
        <p:spPr>
          <a:xfrm>
            <a:off x="8425543" y="5732929"/>
            <a:ext cx="3721729" cy="109038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/>
              <a:t>Source: APC, ‘Ending digital exclusion’, April 2016</a:t>
            </a:r>
          </a:p>
        </p:txBody>
      </p:sp>
    </p:spTree>
    <p:extLst>
      <p:ext uri="{BB962C8B-B14F-4D97-AF65-F5344CB8AC3E}">
        <p14:creationId xmlns:p14="http://schemas.microsoft.com/office/powerpoint/2010/main" val="107870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65FE8-7673-428F-8A39-434D66A9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34142"/>
            <a:ext cx="3456122" cy="4589717"/>
          </a:xfrm>
        </p:spPr>
        <p:txBody>
          <a:bodyPr>
            <a:normAutofit/>
          </a:bodyPr>
          <a:lstStyle/>
          <a:p>
            <a:r>
              <a:rPr lang="en-ZA" dirty="0"/>
              <a:t>Challenges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21FACE5-5528-4832-BEF9-5D413580F9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5284909"/>
              </p:ext>
            </p:extLst>
          </p:nvPr>
        </p:nvGraphicFramePr>
        <p:xfrm>
          <a:off x="-604765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30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65FE8-7673-428F-8A39-434D66A9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34142"/>
            <a:ext cx="3456122" cy="4589717"/>
          </a:xfrm>
        </p:spPr>
        <p:txBody>
          <a:bodyPr>
            <a:normAutofit/>
          </a:bodyPr>
          <a:lstStyle/>
          <a:p>
            <a:r>
              <a:rPr lang="en-ZA" dirty="0"/>
              <a:t>Competing interests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95771F-14E7-441F-9269-5E1CB9C617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5851170"/>
              </p:ext>
            </p:extLst>
          </p:nvPr>
        </p:nvGraphicFramePr>
        <p:xfrm>
          <a:off x="-604765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42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20A234D-B9A4-4358-82C4-55B27FDC0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6AD3151-F96E-4F8D-9B74-990ABE183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3504A37-677D-4553-961E-C8504E1AD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A9F12C-7B47-41B8-9DF3-74E2A7255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B64BA4D-764E-43AA-B546-158AAB0F2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13AB19E-C06F-42CE-8C07-8BCE182DA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057D2BFA-CF18-4381-89A7-ED3624346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C422A6-48B9-4629-8FEF-0AA2FCF8A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4431652-9C96-4555-8585-20ACDFB21A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A82E172-9439-4927-ABE2-364FD3AA9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137DE69-451C-4993-8AF3-1DDDD1751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30B95C1-206E-4B3D-85F7-10E2EE73C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3D23E2F8-938B-4A52-B35F-94F1331E9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A7371A20-A9C7-40DA-BE71-2D23D3F8F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AD5A9C0B-2DF6-47B7-B7F4-DC52B4665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3FFED2-A833-473E-869C-C67C78EF1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DD3136B0-EC59-42D1-AED9-1E7B23AE0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516A793C-A2AA-409E-9AFD-31EBC9918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A91A9330-6EF3-4068-9E05-EFD9E5814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363F339A-2F0F-497A-9A97-6E1D4A38A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F14AA4-98BB-49F7-8A26-B9611695C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69B412D-486A-40AE-AD13-012CFC18C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5FE3073-1BF6-4D01-B519-32947061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144938A-7410-4F44-8642-3F1272D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9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B999-EBC9-481E-AD3A-5721F140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277" y="2061838"/>
            <a:ext cx="6959446" cy="1662475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400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626181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B63403-41A1-495C-A29D-F8E3C6864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507" y="5894629"/>
            <a:ext cx="5983937" cy="933994"/>
          </a:xfrm>
        </p:spPr>
        <p:txBody>
          <a:bodyPr>
            <a:no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Purpose of this submission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3BDBF40-9A0F-43C9-BE97-BC84ADC0172A}"/>
              </a:ext>
            </a:extLst>
          </p:cNvPr>
          <p:cNvSpPr/>
          <p:nvPr/>
        </p:nvSpPr>
        <p:spPr>
          <a:xfrm>
            <a:off x="4119563" y="1069627"/>
            <a:ext cx="1693408" cy="3943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A73CD7-27C6-4A1F-A95D-5AE047373E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463785"/>
              </p:ext>
            </p:extLst>
          </p:nvPr>
        </p:nvGraphicFramePr>
        <p:xfrm>
          <a:off x="136525" y="184852"/>
          <a:ext cx="119252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95643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1794</Words>
  <Application>Microsoft Macintosh PowerPoint</Application>
  <PresentationFormat>Widescreen</PresentationFormat>
  <Paragraphs>130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 Light</vt:lpstr>
      <vt:lpstr>Rockwell</vt:lpstr>
      <vt:lpstr>Wingdings</vt:lpstr>
      <vt:lpstr>Atlas</vt:lpstr>
      <vt:lpstr>Mobile Broadband Services Inquiry:  A Public Interest Perspective </vt:lpstr>
      <vt:lpstr>About Media Monitoring Africa</vt:lpstr>
      <vt:lpstr>Current context</vt:lpstr>
      <vt:lpstr>Digital divide</vt:lpstr>
      <vt:lpstr>Inequality of access</vt:lpstr>
      <vt:lpstr>Challenges</vt:lpstr>
      <vt:lpstr>Competing interests</vt:lpstr>
      <vt:lpstr>Overview</vt:lpstr>
      <vt:lpstr>Purpose of this submission</vt:lpstr>
      <vt:lpstr>Summary of recommendations</vt:lpstr>
      <vt:lpstr>Recommendation I:  Overarching objectives of the discussion document</vt:lpstr>
      <vt:lpstr>PowerPoint Presentation</vt:lpstr>
      <vt:lpstr>PowerPoint Presentation</vt:lpstr>
      <vt:lpstr>Seven-point implementation plan</vt:lpstr>
      <vt:lpstr>Recommendation II:  Rights-based approach in the public interest</vt:lpstr>
      <vt:lpstr>PowerPoint Presentation</vt:lpstr>
      <vt:lpstr>PowerPoint Presentation</vt:lpstr>
      <vt:lpstr>Recommendation III:  Alignment with the findings of the Competition Commission</vt:lpstr>
      <vt:lpstr>PowerPoint Presentation</vt:lpstr>
      <vt:lpstr>PowerPoint Presentation</vt:lpstr>
      <vt:lpstr>Recommendation III:  Need to address lack of coordination</vt:lpstr>
      <vt:lpstr>PowerPoint Presentation</vt:lpstr>
      <vt:lpstr>Recommendation V:  Challenges in the assignment of spectrum / other barriers</vt:lpstr>
      <vt:lpstr>PowerPoint Presentation</vt:lpstr>
      <vt:lpstr>What should ICASA be doing?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Broadband Services Inquiry:  A Public Interest Perspective </dc:title>
  <dc:creator>Avani Singh</dc:creator>
  <cp:lastModifiedBy>William Bird</cp:lastModifiedBy>
  <cp:revision>7</cp:revision>
  <dcterms:created xsi:type="dcterms:W3CDTF">2020-10-26T01:55:36Z</dcterms:created>
  <dcterms:modified xsi:type="dcterms:W3CDTF">2020-10-27T05:00:51Z</dcterms:modified>
</cp:coreProperties>
</file>