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1" r:id="rId2"/>
    <p:sldId id="256" r:id="rId3"/>
    <p:sldId id="277" r:id="rId4"/>
    <p:sldId id="257" r:id="rId5"/>
    <p:sldId id="259" r:id="rId6"/>
    <p:sldId id="274" r:id="rId7"/>
    <p:sldId id="260" r:id="rId8"/>
    <p:sldId id="275" r:id="rId9"/>
    <p:sldId id="280" r:id="rId1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ndi Smith" initials="T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599"/>
  </p:normalViewPr>
  <p:slideViewPr>
    <p:cSldViewPr snapToGrid="0" snapToObjects="1">
      <p:cViewPr varScale="1">
        <p:scale>
          <a:sx n="74" d="100"/>
          <a:sy n="74" d="100"/>
        </p:scale>
        <p:origin x="15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commentAuthors" Target="commentAuthors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thandismith/Library/Containers/com.apple.mail/Data/Library/Mail%20Downloads/AC25D496-0FC3-4111-96BD-4F847CD9E09E/Daily_Counts.xlsx" TargetMode="External"/><Relationship Id="rId4" Type="http://schemas.openxmlformats.org/officeDocument/2006/relationships/chartUserShapes" Target="../drawings/drawing1.xm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Users/thandismith/Library/Containers/com.apple.mail/Data/Library/Mail%20Downloads/073E3DA4-0F2B-4ED6-94EC-52FE5947A055/Look_WhosTalking_Ful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/Users/thandismith/Desktop/Look_Whos_Talking_Now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3200" baseline="0" dirty="0"/>
              <a:t>Coverage of Zuma 2015 - 2018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348079966480066"/>
          <c:y val="0.152076249228956"/>
          <c:w val="0.951992737209219"/>
          <c:h val="0.691140020540911"/>
        </c:manualLayout>
      </c:layout>
      <c:lineChart>
        <c:grouping val="standard"/>
        <c:varyColors val="0"/>
        <c:ser>
          <c:idx val="0"/>
          <c:order val="0"/>
          <c:spPr>
            <a:ln w="31750" cap="rnd">
              <a:solidFill>
                <a:schemeClr val="accent1">
                  <a:lumMod val="75000"/>
                </a:schemeClr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Sheet3!$A$1:$A$1101</c:f>
              <c:numCache>
                <c:formatCode>General</c:formatCode>
                <c:ptCount val="1101"/>
                <c:pt idx="0" formatCode="mmm\-yy">
                  <c:v>42005.0</c:v>
                </c:pt>
                <c:pt idx="30" formatCode="mmm\-yy">
                  <c:v>42036.0</c:v>
                </c:pt>
                <c:pt idx="58" formatCode="mmm\-yy">
                  <c:v>42064.0</c:v>
                </c:pt>
                <c:pt idx="89" formatCode="mmm\-yy">
                  <c:v>42095.0</c:v>
                </c:pt>
                <c:pt idx="117" formatCode="mmm\-yy">
                  <c:v>42125.0</c:v>
                </c:pt>
                <c:pt idx="147" formatCode="mmm\-yy">
                  <c:v>42156.0</c:v>
                </c:pt>
                <c:pt idx="176" formatCode="mmm\-yy">
                  <c:v>42186.0</c:v>
                </c:pt>
                <c:pt idx="206" formatCode="mmm\-yy">
                  <c:v>42217.0</c:v>
                </c:pt>
                <c:pt idx="232" formatCode="mmm\-yy">
                  <c:v>42248.0</c:v>
                </c:pt>
                <c:pt idx="254" formatCode="mmm\-yy">
                  <c:v>42278.0</c:v>
                </c:pt>
                <c:pt idx="273" formatCode="mmm\-yy">
                  <c:v>42309.0</c:v>
                </c:pt>
                <c:pt idx="302" formatCode="mmm\-yy">
                  <c:v>42339.0</c:v>
                </c:pt>
                <c:pt idx="321" formatCode="mmm\-yy">
                  <c:v>42370.0</c:v>
                </c:pt>
                <c:pt idx="349" formatCode="mmm\-yy">
                  <c:v>42401.0</c:v>
                </c:pt>
                <c:pt idx="377" formatCode="mmm\-yy">
                  <c:v>42430.0</c:v>
                </c:pt>
                <c:pt idx="407" formatCode="mmm\-yy">
                  <c:v>42461.0</c:v>
                </c:pt>
                <c:pt idx="437" formatCode="mmm\-yy">
                  <c:v>42491.0</c:v>
                </c:pt>
                <c:pt idx="467" formatCode="mmm\-yy">
                  <c:v>42522.0</c:v>
                </c:pt>
                <c:pt idx="497" formatCode="mmm\-yy">
                  <c:v>42552.0</c:v>
                </c:pt>
                <c:pt idx="528" formatCode="mmm\-yy">
                  <c:v>42583.0</c:v>
                </c:pt>
                <c:pt idx="559" formatCode="mmm\-yy">
                  <c:v>42614.0</c:v>
                </c:pt>
                <c:pt idx="585" formatCode="mmm\-yy">
                  <c:v>42644.0</c:v>
                </c:pt>
                <c:pt idx="616" formatCode="mmm\-yy">
                  <c:v>42675.0</c:v>
                </c:pt>
                <c:pt idx="646" formatCode="mmm\-yy">
                  <c:v>42705.0</c:v>
                </c:pt>
                <c:pt idx="676" formatCode="mmm\-yy">
                  <c:v>42736.0</c:v>
                </c:pt>
                <c:pt idx="706" formatCode="mmm\-yy">
                  <c:v>42401.0</c:v>
                </c:pt>
                <c:pt idx="734" formatCode="mmm\-yy">
                  <c:v>42795.0</c:v>
                </c:pt>
                <c:pt idx="765" formatCode="mmm\-yy">
                  <c:v>42826.0</c:v>
                </c:pt>
                <c:pt idx="795" formatCode="mmm\-yy">
                  <c:v>42856.0</c:v>
                </c:pt>
                <c:pt idx="826" formatCode="mmm\-yy">
                  <c:v>42887.0</c:v>
                </c:pt>
                <c:pt idx="856" formatCode="mmm\-yy">
                  <c:v>42917.0</c:v>
                </c:pt>
                <c:pt idx="887" formatCode="mmm\-yy">
                  <c:v>42948.0</c:v>
                </c:pt>
                <c:pt idx="918" formatCode="mmm\-yy">
                  <c:v>42979.0</c:v>
                </c:pt>
                <c:pt idx="944" formatCode="mmm\-yy">
                  <c:v>43009.0</c:v>
                </c:pt>
                <c:pt idx="975" formatCode="mmm\-yy">
                  <c:v>43040.0</c:v>
                </c:pt>
                <c:pt idx="1005" formatCode="mmm\-yy">
                  <c:v>43070.0</c:v>
                </c:pt>
                <c:pt idx="1036" formatCode="mmm\-yy">
                  <c:v>43101.0</c:v>
                </c:pt>
                <c:pt idx="1067" formatCode="mmm\-yy">
                  <c:v>43132.0</c:v>
                </c:pt>
                <c:pt idx="1095" formatCode="mmm\-yy">
                  <c:v>43160.0</c:v>
                </c:pt>
              </c:numCache>
            </c:numRef>
          </c:cat>
          <c:val>
            <c:numRef>
              <c:f>Sheet3!$B$1:$B$1101</c:f>
              <c:numCache>
                <c:formatCode>General</c:formatCode>
                <c:ptCount val="1101"/>
                <c:pt idx="0">
                  <c:v>6.0</c:v>
                </c:pt>
                <c:pt idx="1">
                  <c:v>2.0</c:v>
                </c:pt>
                <c:pt idx="2">
                  <c:v>4.0</c:v>
                </c:pt>
                <c:pt idx="3">
                  <c:v>3.0</c:v>
                </c:pt>
                <c:pt idx="4">
                  <c:v>17.0</c:v>
                </c:pt>
                <c:pt idx="5">
                  <c:v>6.0</c:v>
                </c:pt>
                <c:pt idx="6">
                  <c:v>12.0</c:v>
                </c:pt>
                <c:pt idx="7">
                  <c:v>9.0</c:v>
                </c:pt>
                <c:pt idx="8">
                  <c:v>27.0</c:v>
                </c:pt>
                <c:pt idx="9">
                  <c:v>8.0</c:v>
                </c:pt>
                <c:pt idx="10">
                  <c:v>6.0</c:v>
                </c:pt>
                <c:pt idx="11">
                  <c:v>13.0</c:v>
                </c:pt>
                <c:pt idx="12">
                  <c:v>13.0</c:v>
                </c:pt>
                <c:pt idx="13">
                  <c:v>17.0</c:v>
                </c:pt>
                <c:pt idx="14">
                  <c:v>12.0</c:v>
                </c:pt>
                <c:pt idx="15">
                  <c:v>11.0</c:v>
                </c:pt>
                <c:pt idx="16">
                  <c:v>7.0</c:v>
                </c:pt>
                <c:pt idx="17">
                  <c:v>11.0</c:v>
                </c:pt>
                <c:pt idx="18">
                  <c:v>16.0</c:v>
                </c:pt>
                <c:pt idx="19">
                  <c:v>31.0</c:v>
                </c:pt>
                <c:pt idx="20">
                  <c:v>12.0</c:v>
                </c:pt>
                <c:pt idx="21">
                  <c:v>13.0</c:v>
                </c:pt>
                <c:pt idx="22">
                  <c:v>10.0</c:v>
                </c:pt>
                <c:pt idx="23">
                  <c:v>19.0</c:v>
                </c:pt>
                <c:pt idx="24">
                  <c:v>20.0</c:v>
                </c:pt>
                <c:pt idx="25">
                  <c:v>16.0</c:v>
                </c:pt>
                <c:pt idx="26">
                  <c:v>10.0</c:v>
                </c:pt>
                <c:pt idx="27">
                  <c:v>3.0</c:v>
                </c:pt>
                <c:pt idx="28">
                  <c:v>2.0</c:v>
                </c:pt>
                <c:pt idx="29">
                  <c:v>5.0</c:v>
                </c:pt>
                <c:pt idx="30">
                  <c:v>10.0</c:v>
                </c:pt>
                <c:pt idx="31">
                  <c:v>9.0</c:v>
                </c:pt>
                <c:pt idx="32">
                  <c:v>2.0</c:v>
                </c:pt>
                <c:pt idx="33">
                  <c:v>4.0</c:v>
                </c:pt>
                <c:pt idx="34">
                  <c:v>1.0</c:v>
                </c:pt>
                <c:pt idx="35">
                  <c:v>5.0</c:v>
                </c:pt>
                <c:pt idx="36">
                  <c:v>6.0</c:v>
                </c:pt>
                <c:pt idx="37">
                  <c:v>13.0</c:v>
                </c:pt>
                <c:pt idx="38">
                  <c:v>10.0</c:v>
                </c:pt>
                <c:pt idx="39">
                  <c:v>4.0</c:v>
                </c:pt>
                <c:pt idx="40">
                  <c:v>14.0</c:v>
                </c:pt>
                <c:pt idx="41">
                  <c:v>14.0</c:v>
                </c:pt>
                <c:pt idx="42">
                  <c:v>26.0</c:v>
                </c:pt>
                <c:pt idx="43">
                  <c:v>4.0</c:v>
                </c:pt>
                <c:pt idx="44">
                  <c:v>6.0</c:v>
                </c:pt>
                <c:pt idx="45">
                  <c:v>10.0</c:v>
                </c:pt>
                <c:pt idx="46">
                  <c:v>26.0</c:v>
                </c:pt>
                <c:pt idx="47">
                  <c:v>25.0</c:v>
                </c:pt>
                <c:pt idx="48">
                  <c:v>45.0</c:v>
                </c:pt>
                <c:pt idx="49">
                  <c:v>26.0</c:v>
                </c:pt>
                <c:pt idx="50">
                  <c:v>9.0</c:v>
                </c:pt>
                <c:pt idx="51">
                  <c:v>17.0</c:v>
                </c:pt>
                <c:pt idx="52">
                  <c:v>8.0</c:v>
                </c:pt>
                <c:pt idx="53">
                  <c:v>11.0</c:v>
                </c:pt>
                <c:pt idx="54">
                  <c:v>13.0</c:v>
                </c:pt>
                <c:pt idx="55">
                  <c:v>8.0</c:v>
                </c:pt>
                <c:pt idx="56">
                  <c:v>8.0</c:v>
                </c:pt>
                <c:pt idx="57">
                  <c:v>4.0</c:v>
                </c:pt>
                <c:pt idx="58">
                  <c:v>10.0</c:v>
                </c:pt>
                <c:pt idx="59">
                  <c:v>8.0</c:v>
                </c:pt>
                <c:pt idx="60">
                  <c:v>37.0</c:v>
                </c:pt>
                <c:pt idx="61">
                  <c:v>4.0</c:v>
                </c:pt>
                <c:pt idx="62">
                  <c:v>9.0</c:v>
                </c:pt>
                <c:pt idx="63">
                  <c:v>25.0</c:v>
                </c:pt>
                <c:pt idx="64">
                  <c:v>6.0</c:v>
                </c:pt>
                <c:pt idx="65">
                  <c:v>6.0</c:v>
                </c:pt>
                <c:pt idx="66">
                  <c:v>7.0</c:v>
                </c:pt>
                <c:pt idx="67">
                  <c:v>12.0</c:v>
                </c:pt>
                <c:pt idx="68">
                  <c:v>43.0</c:v>
                </c:pt>
                <c:pt idx="69">
                  <c:v>24.0</c:v>
                </c:pt>
                <c:pt idx="70">
                  <c:v>14.0</c:v>
                </c:pt>
                <c:pt idx="71">
                  <c:v>8.0</c:v>
                </c:pt>
                <c:pt idx="72">
                  <c:v>9.0</c:v>
                </c:pt>
                <c:pt idx="73">
                  <c:v>11.0</c:v>
                </c:pt>
                <c:pt idx="74">
                  <c:v>21.0</c:v>
                </c:pt>
                <c:pt idx="75">
                  <c:v>9.0</c:v>
                </c:pt>
                <c:pt idx="76">
                  <c:v>4.0</c:v>
                </c:pt>
                <c:pt idx="77">
                  <c:v>13.0</c:v>
                </c:pt>
                <c:pt idx="78">
                  <c:v>6.0</c:v>
                </c:pt>
                <c:pt idx="79">
                  <c:v>12.0</c:v>
                </c:pt>
                <c:pt idx="80">
                  <c:v>5.0</c:v>
                </c:pt>
                <c:pt idx="81">
                  <c:v>15.0</c:v>
                </c:pt>
                <c:pt idx="82">
                  <c:v>26.0</c:v>
                </c:pt>
                <c:pt idx="83">
                  <c:v>12.0</c:v>
                </c:pt>
                <c:pt idx="84">
                  <c:v>5.0</c:v>
                </c:pt>
                <c:pt idx="85">
                  <c:v>8.0</c:v>
                </c:pt>
                <c:pt idx="86">
                  <c:v>11.0</c:v>
                </c:pt>
                <c:pt idx="87">
                  <c:v>15.0</c:v>
                </c:pt>
                <c:pt idx="88">
                  <c:v>19.0</c:v>
                </c:pt>
                <c:pt idx="89">
                  <c:v>18.0</c:v>
                </c:pt>
                <c:pt idx="90">
                  <c:v>7.0</c:v>
                </c:pt>
                <c:pt idx="91">
                  <c:v>9.0</c:v>
                </c:pt>
                <c:pt idx="92">
                  <c:v>5.0</c:v>
                </c:pt>
                <c:pt idx="93">
                  <c:v>3.0</c:v>
                </c:pt>
                <c:pt idx="94">
                  <c:v>6.0</c:v>
                </c:pt>
                <c:pt idx="95">
                  <c:v>14.0</c:v>
                </c:pt>
                <c:pt idx="96">
                  <c:v>9.0</c:v>
                </c:pt>
                <c:pt idx="97">
                  <c:v>19.0</c:v>
                </c:pt>
                <c:pt idx="98">
                  <c:v>2.0</c:v>
                </c:pt>
                <c:pt idx="99">
                  <c:v>10.0</c:v>
                </c:pt>
                <c:pt idx="100">
                  <c:v>2.0</c:v>
                </c:pt>
                <c:pt idx="101">
                  <c:v>3.0</c:v>
                </c:pt>
                <c:pt idx="102">
                  <c:v>3.0</c:v>
                </c:pt>
                <c:pt idx="103">
                  <c:v>3.0</c:v>
                </c:pt>
                <c:pt idx="104">
                  <c:v>5.0</c:v>
                </c:pt>
                <c:pt idx="105">
                  <c:v>1.0</c:v>
                </c:pt>
                <c:pt idx="106">
                  <c:v>12.0</c:v>
                </c:pt>
                <c:pt idx="107">
                  <c:v>2.0</c:v>
                </c:pt>
                <c:pt idx="108">
                  <c:v>16.0</c:v>
                </c:pt>
                <c:pt idx="109">
                  <c:v>8.0</c:v>
                </c:pt>
                <c:pt idx="110">
                  <c:v>22.0</c:v>
                </c:pt>
                <c:pt idx="111">
                  <c:v>5.0</c:v>
                </c:pt>
                <c:pt idx="112">
                  <c:v>8.0</c:v>
                </c:pt>
                <c:pt idx="113">
                  <c:v>13.0</c:v>
                </c:pt>
                <c:pt idx="114">
                  <c:v>10.0</c:v>
                </c:pt>
                <c:pt idx="115">
                  <c:v>6.0</c:v>
                </c:pt>
                <c:pt idx="116">
                  <c:v>8.0</c:v>
                </c:pt>
                <c:pt idx="117">
                  <c:v>6.0</c:v>
                </c:pt>
                <c:pt idx="118">
                  <c:v>5.0</c:v>
                </c:pt>
                <c:pt idx="119">
                  <c:v>2.0</c:v>
                </c:pt>
                <c:pt idx="120">
                  <c:v>2.0</c:v>
                </c:pt>
                <c:pt idx="121">
                  <c:v>1.0</c:v>
                </c:pt>
                <c:pt idx="122">
                  <c:v>3.0</c:v>
                </c:pt>
                <c:pt idx="123">
                  <c:v>2.0</c:v>
                </c:pt>
                <c:pt idx="124">
                  <c:v>1.0</c:v>
                </c:pt>
                <c:pt idx="125">
                  <c:v>7.0</c:v>
                </c:pt>
                <c:pt idx="126">
                  <c:v>14.0</c:v>
                </c:pt>
                <c:pt idx="127">
                  <c:v>4.0</c:v>
                </c:pt>
                <c:pt idx="128">
                  <c:v>3.0</c:v>
                </c:pt>
                <c:pt idx="129">
                  <c:v>18.0</c:v>
                </c:pt>
                <c:pt idx="130">
                  <c:v>10.0</c:v>
                </c:pt>
                <c:pt idx="131">
                  <c:v>3.0</c:v>
                </c:pt>
                <c:pt idx="132">
                  <c:v>1.0</c:v>
                </c:pt>
                <c:pt idx="133">
                  <c:v>3.0</c:v>
                </c:pt>
                <c:pt idx="134">
                  <c:v>12.0</c:v>
                </c:pt>
                <c:pt idx="135">
                  <c:v>5.0</c:v>
                </c:pt>
                <c:pt idx="136">
                  <c:v>7.0</c:v>
                </c:pt>
                <c:pt idx="137">
                  <c:v>5.0</c:v>
                </c:pt>
                <c:pt idx="138">
                  <c:v>5.0</c:v>
                </c:pt>
                <c:pt idx="139">
                  <c:v>10.0</c:v>
                </c:pt>
                <c:pt idx="140">
                  <c:v>13.0</c:v>
                </c:pt>
                <c:pt idx="141">
                  <c:v>14.0</c:v>
                </c:pt>
                <c:pt idx="142">
                  <c:v>20.0</c:v>
                </c:pt>
                <c:pt idx="143">
                  <c:v>26.0</c:v>
                </c:pt>
                <c:pt idx="144">
                  <c:v>11.0</c:v>
                </c:pt>
                <c:pt idx="145">
                  <c:v>6.0</c:v>
                </c:pt>
                <c:pt idx="146">
                  <c:v>15.0</c:v>
                </c:pt>
                <c:pt idx="147">
                  <c:v>9.0</c:v>
                </c:pt>
                <c:pt idx="148">
                  <c:v>7.0</c:v>
                </c:pt>
                <c:pt idx="149">
                  <c:v>6.0</c:v>
                </c:pt>
                <c:pt idx="150">
                  <c:v>10.0</c:v>
                </c:pt>
                <c:pt idx="151">
                  <c:v>9.0</c:v>
                </c:pt>
                <c:pt idx="152">
                  <c:v>3.0</c:v>
                </c:pt>
                <c:pt idx="153">
                  <c:v>11.0</c:v>
                </c:pt>
                <c:pt idx="154">
                  <c:v>9.0</c:v>
                </c:pt>
                <c:pt idx="155">
                  <c:v>8.0</c:v>
                </c:pt>
                <c:pt idx="156">
                  <c:v>4.0</c:v>
                </c:pt>
                <c:pt idx="157">
                  <c:v>3.0</c:v>
                </c:pt>
                <c:pt idx="158">
                  <c:v>2.0</c:v>
                </c:pt>
                <c:pt idx="159">
                  <c:v>5.0</c:v>
                </c:pt>
                <c:pt idx="160">
                  <c:v>2.0</c:v>
                </c:pt>
                <c:pt idx="161">
                  <c:v>19.0</c:v>
                </c:pt>
                <c:pt idx="162">
                  <c:v>8.0</c:v>
                </c:pt>
                <c:pt idx="163">
                  <c:v>13.0</c:v>
                </c:pt>
                <c:pt idx="164">
                  <c:v>13.0</c:v>
                </c:pt>
                <c:pt idx="165">
                  <c:v>2.0</c:v>
                </c:pt>
                <c:pt idx="166">
                  <c:v>3.0</c:v>
                </c:pt>
                <c:pt idx="167">
                  <c:v>7.0</c:v>
                </c:pt>
                <c:pt idx="168">
                  <c:v>18.0</c:v>
                </c:pt>
                <c:pt idx="169">
                  <c:v>16.0</c:v>
                </c:pt>
                <c:pt idx="170">
                  <c:v>31.0</c:v>
                </c:pt>
                <c:pt idx="171">
                  <c:v>10.0</c:v>
                </c:pt>
                <c:pt idx="172">
                  <c:v>4.0</c:v>
                </c:pt>
                <c:pt idx="173">
                  <c:v>2.0</c:v>
                </c:pt>
                <c:pt idx="174">
                  <c:v>7.0</c:v>
                </c:pt>
                <c:pt idx="175">
                  <c:v>12.0</c:v>
                </c:pt>
                <c:pt idx="176">
                  <c:v>4.0</c:v>
                </c:pt>
                <c:pt idx="177">
                  <c:v>1.0</c:v>
                </c:pt>
                <c:pt idx="178">
                  <c:v>7.0</c:v>
                </c:pt>
                <c:pt idx="179">
                  <c:v>1.0</c:v>
                </c:pt>
                <c:pt idx="180">
                  <c:v>5.0</c:v>
                </c:pt>
                <c:pt idx="181">
                  <c:v>2.0</c:v>
                </c:pt>
                <c:pt idx="182">
                  <c:v>7.0</c:v>
                </c:pt>
                <c:pt idx="183">
                  <c:v>16.0</c:v>
                </c:pt>
                <c:pt idx="184">
                  <c:v>10.0</c:v>
                </c:pt>
                <c:pt idx="185">
                  <c:v>5.0</c:v>
                </c:pt>
                <c:pt idx="186">
                  <c:v>4.0</c:v>
                </c:pt>
                <c:pt idx="187">
                  <c:v>4.0</c:v>
                </c:pt>
                <c:pt idx="188">
                  <c:v>2.0</c:v>
                </c:pt>
                <c:pt idx="189">
                  <c:v>6.0</c:v>
                </c:pt>
                <c:pt idx="190">
                  <c:v>10.0</c:v>
                </c:pt>
                <c:pt idx="191">
                  <c:v>6.0</c:v>
                </c:pt>
                <c:pt idx="192">
                  <c:v>1.0</c:v>
                </c:pt>
                <c:pt idx="193">
                  <c:v>8.0</c:v>
                </c:pt>
                <c:pt idx="194">
                  <c:v>6.0</c:v>
                </c:pt>
                <c:pt idx="195">
                  <c:v>9.0</c:v>
                </c:pt>
                <c:pt idx="196">
                  <c:v>10.0</c:v>
                </c:pt>
                <c:pt idx="197">
                  <c:v>8.0</c:v>
                </c:pt>
                <c:pt idx="198">
                  <c:v>8.0</c:v>
                </c:pt>
                <c:pt idx="199">
                  <c:v>3.0</c:v>
                </c:pt>
                <c:pt idx="200">
                  <c:v>7.0</c:v>
                </c:pt>
                <c:pt idx="201">
                  <c:v>4.0</c:v>
                </c:pt>
                <c:pt idx="202">
                  <c:v>1.0</c:v>
                </c:pt>
                <c:pt idx="203">
                  <c:v>7.0</c:v>
                </c:pt>
                <c:pt idx="204">
                  <c:v>6.0</c:v>
                </c:pt>
                <c:pt idx="205">
                  <c:v>9.0</c:v>
                </c:pt>
                <c:pt idx="206">
                  <c:v>2.0</c:v>
                </c:pt>
                <c:pt idx="207">
                  <c:v>11.0</c:v>
                </c:pt>
                <c:pt idx="208">
                  <c:v>17.0</c:v>
                </c:pt>
                <c:pt idx="209">
                  <c:v>23.0</c:v>
                </c:pt>
                <c:pt idx="210">
                  <c:v>8.0</c:v>
                </c:pt>
                <c:pt idx="211">
                  <c:v>40.0</c:v>
                </c:pt>
                <c:pt idx="212">
                  <c:v>10.0</c:v>
                </c:pt>
                <c:pt idx="213">
                  <c:v>3.0</c:v>
                </c:pt>
                <c:pt idx="214">
                  <c:v>8.0</c:v>
                </c:pt>
                <c:pt idx="215">
                  <c:v>5.0</c:v>
                </c:pt>
                <c:pt idx="216">
                  <c:v>27.0</c:v>
                </c:pt>
                <c:pt idx="217">
                  <c:v>12.0</c:v>
                </c:pt>
                <c:pt idx="218">
                  <c:v>18.0</c:v>
                </c:pt>
                <c:pt idx="219">
                  <c:v>8.0</c:v>
                </c:pt>
                <c:pt idx="220">
                  <c:v>3.0</c:v>
                </c:pt>
                <c:pt idx="221">
                  <c:v>10.0</c:v>
                </c:pt>
                <c:pt idx="222">
                  <c:v>10.0</c:v>
                </c:pt>
                <c:pt idx="223">
                  <c:v>12.0</c:v>
                </c:pt>
                <c:pt idx="224">
                  <c:v>8.0</c:v>
                </c:pt>
                <c:pt idx="225">
                  <c:v>5.0</c:v>
                </c:pt>
                <c:pt idx="226">
                  <c:v>6.0</c:v>
                </c:pt>
                <c:pt idx="227">
                  <c:v>2.0</c:v>
                </c:pt>
                <c:pt idx="228">
                  <c:v>3.0</c:v>
                </c:pt>
                <c:pt idx="229">
                  <c:v>4.0</c:v>
                </c:pt>
                <c:pt idx="230">
                  <c:v>1.0</c:v>
                </c:pt>
                <c:pt idx="231">
                  <c:v>4.0</c:v>
                </c:pt>
                <c:pt idx="232">
                  <c:v>6.0</c:v>
                </c:pt>
                <c:pt idx="233">
                  <c:v>5.0</c:v>
                </c:pt>
                <c:pt idx="234">
                  <c:v>5.0</c:v>
                </c:pt>
                <c:pt idx="235">
                  <c:v>4.0</c:v>
                </c:pt>
                <c:pt idx="236">
                  <c:v>4.0</c:v>
                </c:pt>
                <c:pt idx="237">
                  <c:v>5.0</c:v>
                </c:pt>
                <c:pt idx="238">
                  <c:v>5.0</c:v>
                </c:pt>
                <c:pt idx="239">
                  <c:v>2.0</c:v>
                </c:pt>
                <c:pt idx="240">
                  <c:v>1.0</c:v>
                </c:pt>
                <c:pt idx="241">
                  <c:v>18.0</c:v>
                </c:pt>
                <c:pt idx="242">
                  <c:v>9.0</c:v>
                </c:pt>
                <c:pt idx="243">
                  <c:v>6.0</c:v>
                </c:pt>
                <c:pt idx="244">
                  <c:v>3.0</c:v>
                </c:pt>
                <c:pt idx="245">
                  <c:v>1.0</c:v>
                </c:pt>
                <c:pt idx="246">
                  <c:v>14.0</c:v>
                </c:pt>
                <c:pt idx="247">
                  <c:v>5.0</c:v>
                </c:pt>
                <c:pt idx="248">
                  <c:v>2.0</c:v>
                </c:pt>
                <c:pt idx="249">
                  <c:v>1.0</c:v>
                </c:pt>
                <c:pt idx="250">
                  <c:v>4.0</c:v>
                </c:pt>
                <c:pt idx="251">
                  <c:v>8.0</c:v>
                </c:pt>
                <c:pt idx="252">
                  <c:v>7.0</c:v>
                </c:pt>
                <c:pt idx="253">
                  <c:v>2.0</c:v>
                </c:pt>
                <c:pt idx="254">
                  <c:v>1.0</c:v>
                </c:pt>
                <c:pt idx="255">
                  <c:v>1.0</c:v>
                </c:pt>
                <c:pt idx="256">
                  <c:v>1.0</c:v>
                </c:pt>
                <c:pt idx="257">
                  <c:v>1.0</c:v>
                </c:pt>
                <c:pt idx="258">
                  <c:v>1.0</c:v>
                </c:pt>
                <c:pt idx="259">
                  <c:v>1.0</c:v>
                </c:pt>
                <c:pt idx="260">
                  <c:v>2.0</c:v>
                </c:pt>
                <c:pt idx="261">
                  <c:v>2.0</c:v>
                </c:pt>
                <c:pt idx="262">
                  <c:v>2.0</c:v>
                </c:pt>
                <c:pt idx="263">
                  <c:v>2.0</c:v>
                </c:pt>
                <c:pt idx="264">
                  <c:v>2.0</c:v>
                </c:pt>
                <c:pt idx="265">
                  <c:v>1.0</c:v>
                </c:pt>
                <c:pt idx="266">
                  <c:v>5.0</c:v>
                </c:pt>
                <c:pt idx="267">
                  <c:v>1.0</c:v>
                </c:pt>
                <c:pt idx="268">
                  <c:v>5.0</c:v>
                </c:pt>
                <c:pt idx="269">
                  <c:v>12.0</c:v>
                </c:pt>
                <c:pt idx="270">
                  <c:v>2.0</c:v>
                </c:pt>
                <c:pt idx="271">
                  <c:v>14.0</c:v>
                </c:pt>
                <c:pt idx="272">
                  <c:v>4.0</c:v>
                </c:pt>
                <c:pt idx="273">
                  <c:v>4.0</c:v>
                </c:pt>
                <c:pt idx="274">
                  <c:v>8.0</c:v>
                </c:pt>
                <c:pt idx="275">
                  <c:v>3.0</c:v>
                </c:pt>
                <c:pt idx="276">
                  <c:v>1.0</c:v>
                </c:pt>
                <c:pt idx="277">
                  <c:v>7.0</c:v>
                </c:pt>
                <c:pt idx="278">
                  <c:v>2.0</c:v>
                </c:pt>
                <c:pt idx="279">
                  <c:v>8.0</c:v>
                </c:pt>
                <c:pt idx="280">
                  <c:v>18.0</c:v>
                </c:pt>
                <c:pt idx="281">
                  <c:v>16.0</c:v>
                </c:pt>
                <c:pt idx="282">
                  <c:v>13.0</c:v>
                </c:pt>
                <c:pt idx="283">
                  <c:v>9.0</c:v>
                </c:pt>
                <c:pt idx="284">
                  <c:v>1.0</c:v>
                </c:pt>
                <c:pt idx="285">
                  <c:v>2.0</c:v>
                </c:pt>
                <c:pt idx="286">
                  <c:v>4.0</c:v>
                </c:pt>
                <c:pt idx="287">
                  <c:v>11.0</c:v>
                </c:pt>
                <c:pt idx="288">
                  <c:v>7.0</c:v>
                </c:pt>
                <c:pt idx="289">
                  <c:v>10.0</c:v>
                </c:pt>
                <c:pt idx="290">
                  <c:v>11.0</c:v>
                </c:pt>
                <c:pt idx="291">
                  <c:v>19.0</c:v>
                </c:pt>
                <c:pt idx="292">
                  <c:v>10.0</c:v>
                </c:pt>
                <c:pt idx="293">
                  <c:v>2.0</c:v>
                </c:pt>
                <c:pt idx="294">
                  <c:v>10.0</c:v>
                </c:pt>
                <c:pt idx="295">
                  <c:v>6.0</c:v>
                </c:pt>
                <c:pt idx="296">
                  <c:v>7.0</c:v>
                </c:pt>
                <c:pt idx="297">
                  <c:v>12.0</c:v>
                </c:pt>
                <c:pt idx="298">
                  <c:v>10.0</c:v>
                </c:pt>
                <c:pt idx="299">
                  <c:v>3.0</c:v>
                </c:pt>
                <c:pt idx="300">
                  <c:v>3.0</c:v>
                </c:pt>
                <c:pt idx="301">
                  <c:v>2.0</c:v>
                </c:pt>
                <c:pt idx="302">
                  <c:v>3.0</c:v>
                </c:pt>
                <c:pt idx="303">
                  <c:v>1.0</c:v>
                </c:pt>
                <c:pt idx="304">
                  <c:v>4.0</c:v>
                </c:pt>
                <c:pt idx="305">
                  <c:v>3.0</c:v>
                </c:pt>
                <c:pt idx="306">
                  <c:v>1.0</c:v>
                </c:pt>
                <c:pt idx="307">
                  <c:v>2.0</c:v>
                </c:pt>
                <c:pt idx="308">
                  <c:v>5.0</c:v>
                </c:pt>
                <c:pt idx="309">
                  <c:v>4.0</c:v>
                </c:pt>
                <c:pt idx="310">
                  <c:v>6.0</c:v>
                </c:pt>
                <c:pt idx="311">
                  <c:v>21.0</c:v>
                </c:pt>
                <c:pt idx="312">
                  <c:v>37.0</c:v>
                </c:pt>
                <c:pt idx="313">
                  <c:v>20.0</c:v>
                </c:pt>
                <c:pt idx="314">
                  <c:v>18.0</c:v>
                </c:pt>
                <c:pt idx="315">
                  <c:v>24.0</c:v>
                </c:pt>
                <c:pt idx="316">
                  <c:v>49.0</c:v>
                </c:pt>
                <c:pt idx="317">
                  <c:v>43.0</c:v>
                </c:pt>
                <c:pt idx="318">
                  <c:v>15.0</c:v>
                </c:pt>
                <c:pt idx="319">
                  <c:v>1.0</c:v>
                </c:pt>
                <c:pt idx="320">
                  <c:v>1.0</c:v>
                </c:pt>
                <c:pt idx="321">
                  <c:v>2.0</c:v>
                </c:pt>
                <c:pt idx="322">
                  <c:v>1.0</c:v>
                </c:pt>
                <c:pt idx="323">
                  <c:v>2.0</c:v>
                </c:pt>
                <c:pt idx="324">
                  <c:v>5.0</c:v>
                </c:pt>
                <c:pt idx="325">
                  <c:v>4.0</c:v>
                </c:pt>
                <c:pt idx="326">
                  <c:v>13.0</c:v>
                </c:pt>
                <c:pt idx="327">
                  <c:v>13.0</c:v>
                </c:pt>
                <c:pt idx="328">
                  <c:v>5.0</c:v>
                </c:pt>
                <c:pt idx="329">
                  <c:v>17.0</c:v>
                </c:pt>
                <c:pt idx="330">
                  <c:v>3.0</c:v>
                </c:pt>
                <c:pt idx="331">
                  <c:v>4.0</c:v>
                </c:pt>
                <c:pt idx="332">
                  <c:v>16.0</c:v>
                </c:pt>
                <c:pt idx="333">
                  <c:v>9.0</c:v>
                </c:pt>
                <c:pt idx="334">
                  <c:v>10.0</c:v>
                </c:pt>
                <c:pt idx="335">
                  <c:v>14.0</c:v>
                </c:pt>
                <c:pt idx="336">
                  <c:v>21.0</c:v>
                </c:pt>
                <c:pt idx="337">
                  <c:v>13.0</c:v>
                </c:pt>
                <c:pt idx="338">
                  <c:v>9.0</c:v>
                </c:pt>
                <c:pt idx="339">
                  <c:v>13.0</c:v>
                </c:pt>
                <c:pt idx="340">
                  <c:v>7.0</c:v>
                </c:pt>
                <c:pt idx="341">
                  <c:v>4.0</c:v>
                </c:pt>
                <c:pt idx="342">
                  <c:v>4.0</c:v>
                </c:pt>
                <c:pt idx="343">
                  <c:v>5.0</c:v>
                </c:pt>
                <c:pt idx="344">
                  <c:v>3.0</c:v>
                </c:pt>
                <c:pt idx="345">
                  <c:v>7.0</c:v>
                </c:pt>
                <c:pt idx="346">
                  <c:v>1.0</c:v>
                </c:pt>
                <c:pt idx="347">
                  <c:v>2.0</c:v>
                </c:pt>
                <c:pt idx="348">
                  <c:v>2.0</c:v>
                </c:pt>
                <c:pt idx="349">
                  <c:v>6.0</c:v>
                </c:pt>
                <c:pt idx="350">
                  <c:v>14.0</c:v>
                </c:pt>
                <c:pt idx="351">
                  <c:v>24.0</c:v>
                </c:pt>
                <c:pt idx="352">
                  <c:v>36.0</c:v>
                </c:pt>
                <c:pt idx="353">
                  <c:v>28.0</c:v>
                </c:pt>
                <c:pt idx="354">
                  <c:v>13.0</c:v>
                </c:pt>
                <c:pt idx="355">
                  <c:v>2.0</c:v>
                </c:pt>
                <c:pt idx="356">
                  <c:v>4.0</c:v>
                </c:pt>
                <c:pt idx="357">
                  <c:v>16.0</c:v>
                </c:pt>
                <c:pt idx="358">
                  <c:v>39.0</c:v>
                </c:pt>
                <c:pt idx="359">
                  <c:v>36.0</c:v>
                </c:pt>
                <c:pt idx="360">
                  <c:v>56.0</c:v>
                </c:pt>
                <c:pt idx="361">
                  <c:v>30.0</c:v>
                </c:pt>
                <c:pt idx="362">
                  <c:v>6.0</c:v>
                </c:pt>
                <c:pt idx="363">
                  <c:v>11.0</c:v>
                </c:pt>
                <c:pt idx="364">
                  <c:v>15.0</c:v>
                </c:pt>
                <c:pt idx="365">
                  <c:v>19.0</c:v>
                </c:pt>
                <c:pt idx="366">
                  <c:v>17.0</c:v>
                </c:pt>
                <c:pt idx="367">
                  <c:v>4.0</c:v>
                </c:pt>
                <c:pt idx="368">
                  <c:v>2.0</c:v>
                </c:pt>
                <c:pt idx="369">
                  <c:v>1.0</c:v>
                </c:pt>
                <c:pt idx="370">
                  <c:v>24.0</c:v>
                </c:pt>
                <c:pt idx="371">
                  <c:v>12.0</c:v>
                </c:pt>
                <c:pt idx="372">
                  <c:v>11.0</c:v>
                </c:pt>
                <c:pt idx="373">
                  <c:v>8.0</c:v>
                </c:pt>
                <c:pt idx="374">
                  <c:v>8.0</c:v>
                </c:pt>
                <c:pt idx="375">
                  <c:v>4.0</c:v>
                </c:pt>
                <c:pt idx="376">
                  <c:v>11.0</c:v>
                </c:pt>
                <c:pt idx="377">
                  <c:v>38.0</c:v>
                </c:pt>
                <c:pt idx="378">
                  <c:v>33.0</c:v>
                </c:pt>
                <c:pt idx="379">
                  <c:v>20.0</c:v>
                </c:pt>
                <c:pt idx="380">
                  <c:v>21.0</c:v>
                </c:pt>
                <c:pt idx="381">
                  <c:v>6.0</c:v>
                </c:pt>
                <c:pt idx="382">
                  <c:v>5.0</c:v>
                </c:pt>
                <c:pt idx="383">
                  <c:v>5.0</c:v>
                </c:pt>
                <c:pt idx="384">
                  <c:v>9.0</c:v>
                </c:pt>
                <c:pt idx="385">
                  <c:v>11.0</c:v>
                </c:pt>
                <c:pt idx="386">
                  <c:v>8.0</c:v>
                </c:pt>
                <c:pt idx="387">
                  <c:v>9.0</c:v>
                </c:pt>
                <c:pt idx="388">
                  <c:v>10.0</c:v>
                </c:pt>
                <c:pt idx="389">
                  <c:v>2.0</c:v>
                </c:pt>
                <c:pt idx="390">
                  <c:v>5.0</c:v>
                </c:pt>
                <c:pt idx="391">
                  <c:v>17.0</c:v>
                </c:pt>
                <c:pt idx="392">
                  <c:v>37.0</c:v>
                </c:pt>
                <c:pt idx="393">
                  <c:v>36.0</c:v>
                </c:pt>
                <c:pt idx="394">
                  <c:v>29.0</c:v>
                </c:pt>
                <c:pt idx="395">
                  <c:v>14.0</c:v>
                </c:pt>
                <c:pt idx="396">
                  <c:v>19.0</c:v>
                </c:pt>
                <c:pt idx="397">
                  <c:v>15.0</c:v>
                </c:pt>
                <c:pt idx="398">
                  <c:v>16.0</c:v>
                </c:pt>
                <c:pt idx="399">
                  <c:v>6.0</c:v>
                </c:pt>
                <c:pt idx="400">
                  <c:v>10.0</c:v>
                </c:pt>
                <c:pt idx="401">
                  <c:v>6.0</c:v>
                </c:pt>
                <c:pt idx="402">
                  <c:v>4.0</c:v>
                </c:pt>
                <c:pt idx="403">
                  <c:v>9.0</c:v>
                </c:pt>
                <c:pt idx="404">
                  <c:v>8.0</c:v>
                </c:pt>
                <c:pt idx="405">
                  <c:v>4.0</c:v>
                </c:pt>
                <c:pt idx="406">
                  <c:v>39.0</c:v>
                </c:pt>
                <c:pt idx="407">
                  <c:v>55.0</c:v>
                </c:pt>
                <c:pt idx="408">
                  <c:v>5.0</c:v>
                </c:pt>
                <c:pt idx="409">
                  <c:v>9.0</c:v>
                </c:pt>
                <c:pt idx="410">
                  <c:v>22.0</c:v>
                </c:pt>
                <c:pt idx="411">
                  <c:v>51.0</c:v>
                </c:pt>
                <c:pt idx="412">
                  <c:v>53.0</c:v>
                </c:pt>
                <c:pt idx="413">
                  <c:v>34.0</c:v>
                </c:pt>
                <c:pt idx="414">
                  <c:v>29.0</c:v>
                </c:pt>
                <c:pt idx="415">
                  <c:v>30.0</c:v>
                </c:pt>
                <c:pt idx="416">
                  <c:v>6.0</c:v>
                </c:pt>
                <c:pt idx="417">
                  <c:v>22.0</c:v>
                </c:pt>
                <c:pt idx="418">
                  <c:v>24.0</c:v>
                </c:pt>
                <c:pt idx="419">
                  <c:v>33.0</c:v>
                </c:pt>
                <c:pt idx="420">
                  <c:v>22.0</c:v>
                </c:pt>
                <c:pt idx="421">
                  <c:v>13.0</c:v>
                </c:pt>
                <c:pt idx="422">
                  <c:v>32.0</c:v>
                </c:pt>
                <c:pt idx="423">
                  <c:v>12.0</c:v>
                </c:pt>
                <c:pt idx="424">
                  <c:v>14.0</c:v>
                </c:pt>
                <c:pt idx="425">
                  <c:v>11.0</c:v>
                </c:pt>
                <c:pt idx="426">
                  <c:v>5.0</c:v>
                </c:pt>
                <c:pt idx="427">
                  <c:v>10.0</c:v>
                </c:pt>
                <c:pt idx="428">
                  <c:v>13.0</c:v>
                </c:pt>
                <c:pt idx="429">
                  <c:v>11.0</c:v>
                </c:pt>
                <c:pt idx="430">
                  <c:v>12.0</c:v>
                </c:pt>
                <c:pt idx="431">
                  <c:v>16.0</c:v>
                </c:pt>
                <c:pt idx="432">
                  <c:v>13.0</c:v>
                </c:pt>
                <c:pt idx="433">
                  <c:v>17.0</c:v>
                </c:pt>
                <c:pt idx="434">
                  <c:v>19.0</c:v>
                </c:pt>
                <c:pt idx="435">
                  <c:v>31.0</c:v>
                </c:pt>
                <c:pt idx="436">
                  <c:v>32.0</c:v>
                </c:pt>
                <c:pt idx="437">
                  <c:v>10.0</c:v>
                </c:pt>
                <c:pt idx="438">
                  <c:v>3.0</c:v>
                </c:pt>
                <c:pt idx="439">
                  <c:v>6.0</c:v>
                </c:pt>
                <c:pt idx="440">
                  <c:v>3.0</c:v>
                </c:pt>
                <c:pt idx="441">
                  <c:v>2.0</c:v>
                </c:pt>
                <c:pt idx="442">
                  <c:v>1.0</c:v>
                </c:pt>
                <c:pt idx="443">
                  <c:v>1.0</c:v>
                </c:pt>
                <c:pt idx="444">
                  <c:v>1.0</c:v>
                </c:pt>
                <c:pt idx="445">
                  <c:v>1.0</c:v>
                </c:pt>
                <c:pt idx="446">
                  <c:v>29.0</c:v>
                </c:pt>
                <c:pt idx="447">
                  <c:v>9.0</c:v>
                </c:pt>
                <c:pt idx="448">
                  <c:v>18.0</c:v>
                </c:pt>
                <c:pt idx="449">
                  <c:v>16.0</c:v>
                </c:pt>
                <c:pt idx="450">
                  <c:v>7.0</c:v>
                </c:pt>
                <c:pt idx="451">
                  <c:v>11.0</c:v>
                </c:pt>
                <c:pt idx="452">
                  <c:v>30.0</c:v>
                </c:pt>
                <c:pt idx="453">
                  <c:v>13.0</c:v>
                </c:pt>
                <c:pt idx="454">
                  <c:v>12.0</c:v>
                </c:pt>
                <c:pt idx="455">
                  <c:v>11.0</c:v>
                </c:pt>
                <c:pt idx="456">
                  <c:v>11.0</c:v>
                </c:pt>
                <c:pt idx="457">
                  <c:v>7.0</c:v>
                </c:pt>
                <c:pt idx="458">
                  <c:v>14.0</c:v>
                </c:pt>
                <c:pt idx="459">
                  <c:v>26.0</c:v>
                </c:pt>
                <c:pt idx="460">
                  <c:v>24.0</c:v>
                </c:pt>
                <c:pt idx="461">
                  <c:v>13.0</c:v>
                </c:pt>
                <c:pt idx="462">
                  <c:v>12.0</c:v>
                </c:pt>
                <c:pt idx="463">
                  <c:v>12.0</c:v>
                </c:pt>
                <c:pt idx="464">
                  <c:v>4.0</c:v>
                </c:pt>
                <c:pt idx="465">
                  <c:v>4.0</c:v>
                </c:pt>
                <c:pt idx="466">
                  <c:v>7.0</c:v>
                </c:pt>
                <c:pt idx="467">
                  <c:v>5.0</c:v>
                </c:pt>
                <c:pt idx="468">
                  <c:v>16.0</c:v>
                </c:pt>
                <c:pt idx="469">
                  <c:v>2.0</c:v>
                </c:pt>
                <c:pt idx="470">
                  <c:v>14.0</c:v>
                </c:pt>
                <c:pt idx="471">
                  <c:v>21.0</c:v>
                </c:pt>
                <c:pt idx="472">
                  <c:v>15.0</c:v>
                </c:pt>
                <c:pt idx="473">
                  <c:v>8.0</c:v>
                </c:pt>
                <c:pt idx="474">
                  <c:v>13.0</c:v>
                </c:pt>
                <c:pt idx="475">
                  <c:v>13.0</c:v>
                </c:pt>
                <c:pt idx="476">
                  <c:v>17.0</c:v>
                </c:pt>
                <c:pt idx="477">
                  <c:v>10.0</c:v>
                </c:pt>
                <c:pt idx="478">
                  <c:v>10.0</c:v>
                </c:pt>
                <c:pt idx="479">
                  <c:v>20.0</c:v>
                </c:pt>
                <c:pt idx="480">
                  <c:v>7.0</c:v>
                </c:pt>
                <c:pt idx="481">
                  <c:v>3.0</c:v>
                </c:pt>
                <c:pt idx="482">
                  <c:v>15.0</c:v>
                </c:pt>
                <c:pt idx="483">
                  <c:v>18.0</c:v>
                </c:pt>
                <c:pt idx="484">
                  <c:v>12.0</c:v>
                </c:pt>
                <c:pt idx="485">
                  <c:v>6.0</c:v>
                </c:pt>
                <c:pt idx="486">
                  <c:v>4.0</c:v>
                </c:pt>
                <c:pt idx="487">
                  <c:v>1.0</c:v>
                </c:pt>
                <c:pt idx="488">
                  <c:v>9.0</c:v>
                </c:pt>
                <c:pt idx="489">
                  <c:v>3.0</c:v>
                </c:pt>
                <c:pt idx="490">
                  <c:v>20.0</c:v>
                </c:pt>
                <c:pt idx="491">
                  <c:v>38.0</c:v>
                </c:pt>
                <c:pt idx="492">
                  <c:v>18.0</c:v>
                </c:pt>
                <c:pt idx="493">
                  <c:v>30.0</c:v>
                </c:pt>
                <c:pt idx="494">
                  <c:v>30.0</c:v>
                </c:pt>
                <c:pt idx="495">
                  <c:v>22.0</c:v>
                </c:pt>
                <c:pt idx="496">
                  <c:v>22.0</c:v>
                </c:pt>
                <c:pt idx="497">
                  <c:v>16.0</c:v>
                </c:pt>
                <c:pt idx="498">
                  <c:v>19.0</c:v>
                </c:pt>
                <c:pt idx="499">
                  <c:v>10.0</c:v>
                </c:pt>
                <c:pt idx="500">
                  <c:v>9.0</c:v>
                </c:pt>
                <c:pt idx="501">
                  <c:v>26.0</c:v>
                </c:pt>
                <c:pt idx="502">
                  <c:v>26.0</c:v>
                </c:pt>
                <c:pt idx="503">
                  <c:v>16.0</c:v>
                </c:pt>
                <c:pt idx="504">
                  <c:v>15.0</c:v>
                </c:pt>
                <c:pt idx="505">
                  <c:v>9.0</c:v>
                </c:pt>
                <c:pt idx="506">
                  <c:v>10.0</c:v>
                </c:pt>
                <c:pt idx="507">
                  <c:v>14.0</c:v>
                </c:pt>
                <c:pt idx="508">
                  <c:v>19.0</c:v>
                </c:pt>
                <c:pt idx="509">
                  <c:v>24.0</c:v>
                </c:pt>
                <c:pt idx="510">
                  <c:v>45.0</c:v>
                </c:pt>
                <c:pt idx="511">
                  <c:v>30.0</c:v>
                </c:pt>
                <c:pt idx="512">
                  <c:v>13.0</c:v>
                </c:pt>
                <c:pt idx="513">
                  <c:v>4.0</c:v>
                </c:pt>
                <c:pt idx="514">
                  <c:v>19.0</c:v>
                </c:pt>
                <c:pt idx="515">
                  <c:v>11.0</c:v>
                </c:pt>
                <c:pt idx="516">
                  <c:v>12.0</c:v>
                </c:pt>
                <c:pt idx="517">
                  <c:v>23.0</c:v>
                </c:pt>
                <c:pt idx="518">
                  <c:v>37.0</c:v>
                </c:pt>
                <c:pt idx="519">
                  <c:v>22.0</c:v>
                </c:pt>
                <c:pt idx="520">
                  <c:v>24.0</c:v>
                </c:pt>
                <c:pt idx="521">
                  <c:v>26.0</c:v>
                </c:pt>
                <c:pt idx="522">
                  <c:v>8.0</c:v>
                </c:pt>
                <c:pt idx="523">
                  <c:v>19.0</c:v>
                </c:pt>
                <c:pt idx="524">
                  <c:v>17.0</c:v>
                </c:pt>
                <c:pt idx="525">
                  <c:v>25.0</c:v>
                </c:pt>
                <c:pt idx="526">
                  <c:v>21.0</c:v>
                </c:pt>
                <c:pt idx="527">
                  <c:v>18.0</c:v>
                </c:pt>
                <c:pt idx="528">
                  <c:v>27.0</c:v>
                </c:pt>
                <c:pt idx="529">
                  <c:v>33.0</c:v>
                </c:pt>
                <c:pt idx="530">
                  <c:v>31.0</c:v>
                </c:pt>
                <c:pt idx="531">
                  <c:v>24.0</c:v>
                </c:pt>
                <c:pt idx="532">
                  <c:v>11.0</c:v>
                </c:pt>
                <c:pt idx="533">
                  <c:v>18.0</c:v>
                </c:pt>
                <c:pt idx="534">
                  <c:v>27.0</c:v>
                </c:pt>
                <c:pt idx="535">
                  <c:v>25.0</c:v>
                </c:pt>
                <c:pt idx="536">
                  <c:v>19.0</c:v>
                </c:pt>
                <c:pt idx="537">
                  <c:v>15.0</c:v>
                </c:pt>
                <c:pt idx="538">
                  <c:v>13.0</c:v>
                </c:pt>
                <c:pt idx="539">
                  <c:v>7.0</c:v>
                </c:pt>
                <c:pt idx="540">
                  <c:v>8.0</c:v>
                </c:pt>
                <c:pt idx="541">
                  <c:v>5.0</c:v>
                </c:pt>
                <c:pt idx="542">
                  <c:v>11.0</c:v>
                </c:pt>
                <c:pt idx="543">
                  <c:v>5.0</c:v>
                </c:pt>
                <c:pt idx="544">
                  <c:v>9.0</c:v>
                </c:pt>
                <c:pt idx="545">
                  <c:v>8.0</c:v>
                </c:pt>
                <c:pt idx="546">
                  <c:v>2.0</c:v>
                </c:pt>
                <c:pt idx="547">
                  <c:v>4.0</c:v>
                </c:pt>
                <c:pt idx="548">
                  <c:v>9.0</c:v>
                </c:pt>
                <c:pt idx="549">
                  <c:v>10.0</c:v>
                </c:pt>
                <c:pt idx="550">
                  <c:v>9.0</c:v>
                </c:pt>
                <c:pt idx="551">
                  <c:v>11.0</c:v>
                </c:pt>
                <c:pt idx="552">
                  <c:v>27.0</c:v>
                </c:pt>
                <c:pt idx="553">
                  <c:v>30.0</c:v>
                </c:pt>
                <c:pt idx="554">
                  <c:v>14.0</c:v>
                </c:pt>
                <c:pt idx="555">
                  <c:v>7.0</c:v>
                </c:pt>
                <c:pt idx="556">
                  <c:v>9.0</c:v>
                </c:pt>
                <c:pt idx="557">
                  <c:v>13.0</c:v>
                </c:pt>
                <c:pt idx="558">
                  <c:v>12.0</c:v>
                </c:pt>
                <c:pt idx="559">
                  <c:v>13.0</c:v>
                </c:pt>
                <c:pt idx="560">
                  <c:v>13.0</c:v>
                </c:pt>
                <c:pt idx="561">
                  <c:v>13.0</c:v>
                </c:pt>
                <c:pt idx="562">
                  <c:v>8.0</c:v>
                </c:pt>
                <c:pt idx="563">
                  <c:v>14.0</c:v>
                </c:pt>
                <c:pt idx="564">
                  <c:v>23.0</c:v>
                </c:pt>
                <c:pt idx="565">
                  <c:v>17.0</c:v>
                </c:pt>
                <c:pt idx="566">
                  <c:v>21.0</c:v>
                </c:pt>
                <c:pt idx="567">
                  <c:v>19.0</c:v>
                </c:pt>
                <c:pt idx="568">
                  <c:v>8.0</c:v>
                </c:pt>
                <c:pt idx="569">
                  <c:v>6.0</c:v>
                </c:pt>
                <c:pt idx="570">
                  <c:v>17.0</c:v>
                </c:pt>
                <c:pt idx="571">
                  <c:v>54.0</c:v>
                </c:pt>
                <c:pt idx="572">
                  <c:v>67.0</c:v>
                </c:pt>
                <c:pt idx="573">
                  <c:v>29.0</c:v>
                </c:pt>
                <c:pt idx="574">
                  <c:v>22.0</c:v>
                </c:pt>
                <c:pt idx="575">
                  <c:v>30.0</c:v>
                </c:pt>
                <c:pt idx="576">
                  <c:v>14.0</c:v>
                </c:pt>
                <c:pt idx="577">
                  <c:v>20.0</c:v>
                </c:pt>
                <c:pt idx="578">
                  <c:v>22.0</c:v>
                </c:pt>
                <c:pt idx="579">
                  <c:v>18.0</c:v>
                </c:pt>
                <c:pt idx="580">
                  <c:v>1.0</c:v>
                </c:pt>
                <c:pt idx="581">
                  <c:v>1.0</c:v>
                </c:pt>
                <c:pt idx="582">
                  <c:v>1.0</c:v>
                </c:pt>
                <c:pt idx="583">
                  <c:v>1.0</c:v>
                </c:pt>
                <c:pt idx="584">
                  <c:v>1.0</c:v>
                </c:pt>
                <c:pt idx="585">
                  <c:v>1.0</c:v>
                </c:pt>
                <c:pt idx="586">
                  <c:v>2.0</c:v>
                </c:pt>
                <c:pt idx="587">
                  <c:v>4.0</c:v>
                </c:pt>
                <c:pt idx="588">
                  <c:v>2.0</c:v>
                </c:pt>
                <c:pt idx="589">
                  <c:v>11.0</c:v>
                </c:pt>
                <c:pt idx="590">
                  <c:v>15.0</c:v>
                </c:pt>
                <c:pt idx="591">
                  <c:v>18.0</c:v>
                </c:pt>
                <c:pt idx="592">
                  <c:v>13.0</c:v>
                </c:pt>
                <c:pt idx="593">
                  <c:v>8.0</c:v>
                </c:pt>
                <c:pt idx="594">
                  <c:v>15.0</c:v>
                </c:pt>
                <c:pt idx="595">
                  <c:v>14.0</c:v>
                </c:pt>
                <c:pt idx="596">
                  <c:v>11.0</c:v>
                </c:pt>
                <c:pt idx="597">
                  <c:v>28.0</c:v>
                </c:pt>
                <c:pt idx="598">
                  <c:v>15.0</c:v>
                </c:pt>
                <c:pt idx="599">
                  <c:v>11.0</c:v>
                </c:pt>
                <c:pt idx="600">
                  <c:v>23.0</c:v>
                </c:pt>
                <c:pt idx="601">
                  <c:v>12.0</c:v>
                </c:pt>
                <c:pt idx="602">
                  <c:v>11.0</c:v>
                </c:pt>
                <c:pt idx="603">
                  <c:v>10.0</c:v>
                </c:pt>
                <c:pt idx="604">
                  <c:v>8.0</c:v>
                </c:pt>
                <c:pt idx="605">
                  <c:v>15.0</c:v>
                </c:pt>
                <c:pt idx="606">
                  <c:v>6.0</c:v>
                </c:pt>
                <c:pt idx="607">
                  <c:v>10.0</c:v>
                </c:pt>
                <c:pt idx="608">
                  <c:v>13.0</c:v>
                </c:pt>
                <c:pt idx="609">
                  <c:v>32.0</c:v>
                </c:pt>
                <c:pt idx="610">
                  <c:v>16.0</c:v>
                </c:pt>
                <c:pt idx="611">
                  <c:v>14.0</c:v>
                </c:pt>
                <c:pt idx="612">
                  <c:v>7.0</c:v>
                </c:pt>
                <c:pt idx="613">
                  <c:v>5.0</c:v>
                </c:pt>
                <c:pt idx="614">
                  <c:v>7.0</c:v>
                </c:pt>
                <c:pt idx="615">
                  <c:v>8.0</c:v>
                </c:pt>
                <c:pt idx="616">
                  <c:v>25.0</c:v>
                </c:pt>
                <c:pt idx="617">
                  <c:v>52.0</c:v>
                </c:pt>
                <c:pt idx="618">
                  <c:v>48.0</c:v>
                </c:pt>
                <c:pt idx="619">
                  <c:v>21.0</c:v>
                </c:pt>
                <c:pt idx="620">
                  <c:v>15.0</c:v>
                </c:pt>
                <c:pt idx="621">
                  <c:v>19.0</c:v>
                </c:pt>
                <c:pt idx="622">
                  <c:v>24.0</c:v>
                </c:pt>
                <c:pt idx="623">
                  <c:v>30.0</c:v>
                </c:pt>
                <c:pt idx="624">
                  <c:v>21.0</c:v>
                </c:pt>
                <c:pt idx="625">
                  <c:v>28.0</c:v>
                </c:pt>
                <c:pt idx="626">
                  <c:v>30.0</c:v>
                </c:pt>
                <c:pt idx="627">
                  <c:v>13.0</c:v>
                </c:pt>
                <c:pt idx="628">
                  <c:v>24.0</c:v>
                </c:pt>
                <c:pt idx="629">
                  <c:v>27.0</c:v>
                </c:pt>
                <c:pt idx="630">
                  <c:v>40.0</c:v>
                </c:pt>
                <c:pt idx="631">
                  <c:v>11.0</c:v>
                </c:pt>
                <c:pt idx="632">
                  <c:v>11.0</c:v>
                </c:pt>
                <c:pt idx="633">
                  <c:v>20.0</c:v>
                </c:pt>
                <c:pt idx="634">
                  <c:v>24.0</c:v>
                </c:pt>
                <c:pt idx="635">
                  <c:v>21.0</c:v>
                </c:pt>
                <c:pt idx="636">
                  <c:v>14.0</c:v>
                </c:pt>
                <c:pt idx="637">
                  <c:v>13.0</c:v>
                </c:pt>
                <c:pt idx="638">
                  <c:v>40.0</c:v>
                </c:pt>
                <c:pt idx="639">
                  <c:v>30.0</c:v>
                </c:pt>
                <c:pt idx="640">
                  <c:v>31.0</c:v>
                </c:pt>
                <c:pt idx="641">
                  <c:v>10.0</c:v>
                </c:pt>
                <c:pt idx="642">
                  <c:v>13.0</c:v>
                </c:pt>
                <c:pt idx="643">
                  <c:v>31.0</c:v>
                </c:pt>
                <c:pt idx="644">
                  <c:v>50.0</c:v>
                </c:pt>
                <c:pt idx="645">
                  <c:v>30.0</c:v>
                </c:pt>
                <c:pt idx="646">
                  <c:v>23.0</c:v>
                </c:pt>
                <c:pt idx="647">
                  <c:v>26.0</c:v>
                </c:pt>
                <c:pt idx="648">
                  <c:v>26.0</c:v>
                </c:pt>
                <c:pt idx="649">
                  <c:v>33.0</c:v>
                </c:pt>
                <c:pt idx="650">
                  <c:v>22.0</c:v>
                </c:pt>
                <c:pt idx="651">
                  <c:v>17.0</c:v>
                </c:pt>
                <c:pt idx="652">
                  <c:v>9.0</c:v>
                </c:pt>
                <c:pt idx="653">
                  <c:v>22.0</c:v>
                </c:pt>
                <c:pt idx="654">
                  <c:v>15.0</c:v>
                </c:pt>
                <c:pt idx="655">
                  <c:v>8.0</c:v>
                </c:pt>
                <c:pt idx="656">
                  <c:v>17.0</c:v>
                </c:pt>
                <c:pt idx="657">
                  <c:v>19.0</c:v>
                </c:pt>
                <c:pt idx="658">
                  <c:v>9.0</c:v>
                </c:pt>
                <c:pt idx="659">
                  <c:v>13.0</c:v>
                </c:pt>
                <c:pt idx="660">
                  <c:v>16.0</c:v>
                </c:pt>
                <c:pt idx="661">
                  <c:v>19.0</c:v>
                </c:pt>
                <c:pt idx="662">
                  <c:v>7.0</c:v>
                </c:pt>
                <c:pt idx="663">
                  <c:v>8.0</c:v>
                </c:pt>
                <c:pt idx="664">
                  <c:v>19.0</c:v>
                </c:pt>
                <c:pt idx="665">
                  <c:v>11.0</c:v>
                </c:pt>
                <c:pt idx="666">
                  <c:v>10.0</c:v>
                </c:pt>
                <c:pt idx="667">
                  <c:v>16.0</c:v>
                </c:pt>
                <c:pt idx="668">
                  <c:v>4.0</c:v>
                </c:pt>
                <c:pt idx="669">
                  <c:v>6.0</c:v>
                </c:pt>
                <c:pt idx="670">
                  <c:v>2.0</c:v>
                </c:pt>
                <c:pt idx="671">
                  <c:v>2.0</c:v>
                </c:pt>
                <c:pt idx="672">
                  <c:v>10.0</c:v>
                </c:pt>
                <c:pt idx="673">
                  <c:v>2.0</c:v>
                </c:pt>
                <c:pt idx="674">
                  <c:v>5.0</c:v>
                </c:pt>
                <c:pt idx="675">
                  <c:v>5.0</c:v>
                </c:pt>
                <c:pt idx="676">
                  <c:v>4.0</c:v>
                </c:pt>
                <c:pt idx="677">
                  <c:v>7.0</c:v>
                </c:pt>
                <c:pt idx="678">
                  <c:v>12.0</c:v>
                </c:pt>
                <c:pt idx="679">
                  <c:v>1.0</c:v>
                </c:pt>
                <c:pt idx="680">
                  <c:v>6.0</c:v>
                </c:pt>
                <c:pt idx="681">
                  <c:v>9.0</c:v>
                </c:pt>
                <c:pt idx="682">
                  <c:v>48.0</c:v>
                </c:pt>
                <c:pt idx="683">
                  <c:v>22.0</c:v>
                </c:pt>
                <c:pt idx="684">
                  <c:v>11.0</c:v>
                </c:pt>
                <c:pt idx="685">
                  <c:v>11.0</c:v>
                </c:pt>
                <c:pt idx="686">
                  <c:v>22.0</c:v>
                </c:pt>
                <c:pt idx="687">
                  <c:v>22.0</c:v>
                </c:pt>
                <c:pt idx="688">
                  <c:v>7.0</c:v>
                </c:pt>
                <c:pt idx="689">
                  <c:v>10.0</c:v>
                </c:pt>
                <c:pt idx="690">
                  <c:v>13.0</c:v>
                </c:pt>
                <c:pt idx="691">
                  <c:v>6.0</c:v>
                </c:pt>
                <c:pt idx="692">
                  <c:v>6.0</c:v>
                </c:pt>
                <c:pt idx="693">
                  <c:v>2.0</c:v>
                </c:pt>
                <c:pt idx="694">
                  <c:v>3.0</c:v>
                </c:pt>
                <c:pt idx="695">
                  <c:v>3.0</c:v>
                </c:pt>
                <c:pt idx="696">
                  <c:v>4.0</c:v>
                </c:pt>
                <c:pt idx="697">
                  <c:v>9.0</c:v>
                </c:pt>
                <c:pt idx="698">
                  <c:v>12.0</c:v>
                </c:pt>
                <c:pt idx="699">
                  <c:v>16.0</c:v>
                </c:pt>
                <c:pt idx="700">
                  <c:v>7.0</c:v>
                </c:pt>
                <c:pt idx="701">
                  <c:v>10.0</c:v>
                </c:pt>
                <c:pt idx="702">
                  <c:v>1.0</c:v>
                </c:pt>
                <c:pt idx="703">
                  <c:v>4.0</c:v>
                </c:pt>
                <c:pt idx="704">
                  <c:v>15.0</c:v>
                </c:pt>
                <c:pt idx="705">
                  <c:v>6.0</c:v>
                </c:pt>
                <c:pt idx="706">
                  <c:v>5.0</c:v>
                </c:pt>
                <c:pt idx="707">
                  <c:v>20.0</c:v>
                </c:pt>
                <c:pt idx="708">
                  <c:v>12.0</c:v>
                </c:pt>
                <c:pt idx="709">
                  <c:v>4.0</c:v>
                </c:pt>
                <c:pt idx="710">
                  <c:v>6.0</c:v>
                </c:pt>
                <c:pt idx="711">
                  <c:v>16.0</c:v>
                </c:pt>
                <c:pt idx="712">
                  <c:v>11.0</c:v>
                </c:pt>
                <c:pt idx="713">
                  <c:v>34.0</c:v>
                </c:pt>
                <c:pt idx="714">
                  <c:v>48.0</c:v>
                </c:pt>
                <c:pt idx="715">
                  <c:v>57.0</c:v>
                </c:pt>
                <c:pt idx="716">
                  <c:v>7.0</c:v>
                </c:pt>
                <c:pt idx="717">
                  <c:v>10.0</c:v>
                </c:pt>
                <c:pt idx="718">
                  <c:v>22.0</c:v>
                </c:pt>
                <c:pt idx="719">
                  <c:v>26.0</c:v>
                </c:pt>
                <c:pt idx="720">
                  <c:v>10.0</c:v>
                </c:pt>
                <c:pt idx="721">
                  <c:v>26.0</c:v>
                </c:pt>
                <c:pt idx="722">
                  <c:v>18.0</c:v>
                </c:pt>
                <c:pt idx="723">
                  <c:v>11.0</c:v>
                </c:pt>
                <c:pt idx="724">
                  <c:v>10.0</c:v>
                </c:pt>
                <c:pt idx="725">
                  <c:v>4.0</c:v>
                </c:pt>
                <c:pt idx="726">
                  <c:v>18.0</c:v>
                </c:pt>
                <c:pt idx="727">
                  <c:v>9.0</c:v>
                </c:pt>
                <c:pt idx="728">
                  <c:v>5.0</c:v>
                </c:pt>
                <c:pt idx="729">
                  <c:v>27.0</c:v>
                </c:pt>
                <c:pt idx="730">
                  <c:v>12.0</c:v>
                </c:pt>
                <c:pt idx="731">
                  <c:v>12.0</c:v>
                </c:pt>
                <c:pt idx="732">
                  <c:v>7.0</c:v>
                </c:pt>
                <c:pt idx="733">
                  <c:v>11.0</c:v>
                </c:pt>
                <c:pt idx="734">
                  <c:v>9.0</c:v>
                </c:pt>
                <c:pt idx="735">
                  <c:v>5.0</c:v>
                </c:pt>
                <c:pt idx="736">
                  <c:v>19.0</c:v>
                </c:pt>
                <c:pt idx="737">
                  <c:v>9.0</c:v>
                </c:pt>
                <c:pt idx="738">
                  <c:v>7.0</c:v>
                </c:pt>
                <c:pt idx="739">
                  <c:v>8.0</c:v>
                </c:pt>
                <c:pt idx="740">
                  <c:v>22.0</c:v>
                </c:pt>
                <c:pt idx="741">
                  <c:v>3.0</c:v>
                </c:pt>
                <c:pt idx="742">
                  <c:v>3.0</c:v>
                </c:pt>
                <c:pt idx="743">
                  <c:v>13.0</c:v>
                </c:pt>
                <c:pt idx="744">
                  <c:v>4.0</c:v>
                </c:pt>
                <c:pt idx="745">
                  <c:v>10.0</c:v>
                </c:pt>
                <c:pt idx="746">
                  <c:v>9.0</c:v>
                </c:pt>
                <c:pt idx="747">
                  <c:v>12.0</c:v>
                </c:pt>
                <c:pt idx="748">
                  <c:v>6.0</c:v>
                </c:pt>
                <c:pt idx="749">
                  <c:v>3.0</c:v>
                </c:pt>
                <c:pt idx="750">
                  <c:v>7.0</c:v>
                </c:pt>
                <c:pt idx="751">
                  <c:v>2.0</c:v>
                </c:pt>
                <c:pt idx="752">
                  <c:v>7.0</c:v>
                </c:pt>
                <c:pt idx="753">
                  <c:v>7.0</c:v>
                </c:pt>
                <c:pt idx="754">
                  <c:v>3.0</c:v>
                </c:pt>
                <c:pt idx="755">
                  <c:v>2.0</c:v>
                </c:pt>
                <c:pt idx="756">
                  <c:v>4.0</c:v>
                </c:pt>
                <c:pt idx="757">
                  <c:v>4.0</c:v>
                </c:pt>
                <c:pt idx="758">
                  <c:v>17.0</c:v>
                </c:pt>
                <c:pt idx="759">
                  <c:v>16.0</c:v>
                </c:pt>
                <c:pt idx="760">
                  <c:v>36.0</c:v>
                </c:pt>
                <c:pt idx="761">
                  <c:v>34.0</c:v>
                </c:pt>
                <c:pt idx="762">
                  <c:v>37.0</c:v>
                </c:pt>
                <c:pt idx="763">
                  <c:v>80.0</c:v>
                </c:pt>
                <c:pt idx="764">
                  <c:v>103.0</c:v>
                </c:pt>
                <c:pt idx="765">
                  <c:v>54.0</c:v>
                </c:pt>
                <c:pt idx="766">
                  <c:v>29.0</c:v>
                </c:pt>
                <c:pt idx="767">
                  <c:v>34.0</c:v>
                </c:pt>
                <c:pt idx="768">
                  <c:v>88.0</c:v>
                </c:pt>
                <c:pt idx="769">
                  <c:v>79.0</c:v>
                </c:pt>
                <c:pt idx="770">
                  <c:v>59.0</c:v>
                </c:pt>
                <c:pt idx="771">
                  <c:v>87.0</c:v>
                </c:pt>
                <c:pt idx="772">
                  <c:v>20.0</c:v>
                </c:pt>
                <c:pt idx="773">
                  <c:v>33.0</c:v>
                </c:pt>
                <c:pt idx="774">
                  <c:v>32.0</c:v>
                </c:pt>
                <c:pt idx="775">
                  <c:v>64.0</c:v>
                </c:pt>
                <c:pt idx="776">
                  <c:v>65.0</c:v>
                </c:pt>
                <c:pt idx="777">
                  <c:v>60.0</c:v>
                </c:pt>
                <c:pt idx="778">
                  <c:v>34.0</c:v>
                </c:pt>
                <c:pt idx="779">
                  <c:v>11.0</c:v>
                </c:pt>
                <c:pt idx="780">
                  <c:v>24.0</c:v>
                </c:pt>
                <c:pt idx="781">
                  <c:v>23.0</c:v>
                </c:pt>
                <c:pt idx="782">
                  <c:v>35.0</c:v>
                </c:pt>
                <c:pt idx="783">
                  <c:v>55.0</c:v>
                </c:pt>
                <c:pt idx="784">
                  <c:v>44.0</c:v>
                </c:pt>
                <c:pt idx="785">
                  <c:v>22.0</c:v>
                </c:pt>
                <c:pt idx="786">
                  <c:v>19.0</c:v>
                </c:pt>
                <c:pt idx="787">
                  <c:v>34.0</c:v>
                </c:pt>
                <c:pt idx="788">
                  <c:v>17.0</c:v>
                </c:pt>
                <c:pt idx="789">
                  <c:v>13.0</c:v>
                </c:pt>
                <c:pt idx="790">
                  <c:v>23.0</c:v>
                </c:pt>
                <c:pt idx="791">
                  <c:v>21.0</c:v>
                </c:pt>
                <c:pt idx="792">
                  <c:v>32.0</c:v>
                </c:pt>
                <c:pt idx="793">
                  <c:v>29.0</c:v>
                </c:pt>
                <c:pt idx="794">
                  <c:v>24.0</c:v>
                </c:pt>
                <c:pt idx="795">
                  <c:v>28.0</c:v>
                </c:pt>
                <c:pt idx="796">
                  <c:v>27.0</c:v>
                </c:pt>
                <c:pt idx="797">
                  <c:v>29.0</c:v>
                </c:pt>
                <c:pt idx="798">
                  <c:v>33.0</c:v>
                </c:pt>
                <c:pt idx="799">
                  <c:v>36.0</c:v>
                </c:pt>
                <c:pt idx="800">
                  <c:v>23.0</c:v>
                </c:pt>
                <c:pt idx="801">
                  <c:v>20.0</c:v>
                </c:pt>
                <c:pt idx="802">
                  <c:v>26.0</c:v>
                </c:pt>
                <c:pt idx="803">
                  <c:v>22.0</c:v>
                </c:pt>
                <c:pt idx="804">
                  <c:v>30.0</c:v>
                </c:pt>
                <c:pt idx="805">
                  <c:v>18.0</c:v>
                </c:pt>
                <c:pt idx="806">
                  <c:v>14.0</c:v>
                </c:pt>
                <c:pt idx="807">
                  <c:v>5.0</c:v>
                </c:pt>
                <c:pt idx="808">
                  <c:v>17.0</c:v>
                </c:pt>
                <c:pt idx="809">
                  <c:v>24.0</c:v>
                </c:pt>
                <c:pt idx="810">
                  <c:v>16.0</c:v>
                </c:pt>
                <c:pt idx="811">
                  <c:v>17.0</c:v>
                </c:pt>
                <c:pt idx="812">
                  <c:v>19.0</c:v>
                </c:pt>
                <c:pt idx="813">
                  <c:v>14.0</c:v>
                </c:pt>
                <c:pt idx="814">
                  <c:v>10.0</c:v>
                </c:pt>
                <c:pt idx="815">
                  <c:v>22.0</c:v>
                </c:pt>
                <c:pt idx="816">
                  <c:v>24.0</c:v>
                </c:pt>
                <c:pt idx="817">
                  <c:v>41.0</c:v>
                </c:pt>
                <c:pt idx="818">
                  <c:v>20.0</c:v>
                </c:pt>
                <c:pt idx="819">
                  <c:v>20.0</c:v>
                </c:pt>
                <c:pt idx="820">
                  <c:v>26.0</c:v>
                </c:pt>
                <c:pt idx="821">
                  <c:v>20.0</c:v>
                </c:pt>
                <c:pt idx="822">
                  <c:v>31.0</c:v>
                </c:pt>
                <c:pt idx="823">
                  <c:v>56.0</c:v>
                </c:pt>
                <c:pt idx="824">
                  <c:v>43.0</c:v>
                </c:pt>
                <c:pt idx="825">
                  <c:v>31.0</c:v>
                </c:pt>
                <c:pt idx="826">
                  <c:v>42.0</c:v>
                </c:pt>
                <c:pt idx="827">
                  <c:v>29.0</c:v>
                </c:pt>
                <c:pt idx="828">
                  <c:v>9.0</c:v>
                </c:pt>
                <c:pt idx="829">
                  <c:v>27.0</c:v>
                </c:pt>
                <c:pt idx="830">
                  <c:v>13.0</c:v>
                </c:pt>
                <c:pt idx="831">
                  <c:v>6.0</c:v>
                </c:pt>
                <c:pt idx="832">
                  <c:v>22.0</c:v>
                </c:pt>
                <c:pt idx="833">
                  <c:v>28.0</c:v>
                </c:pt>
                <c:pt idx="834">
                  <c:v>21.0</c:v>
                </c:pt>
                <c:pt idx="835">
                  <c:v>4.0</c:v>
                </c:pt>
                <c:pt idx="836">
                  <c:v>12.0</c:v>
                </c:pt>
                <c:pt idx="837">
                  <c:v>16.0</c:v>
                </c:pt>
                <c:pt idx="838">
                  <c:v>6.0</c:v>
                </c:pt>
                <c:pt idx="839">
                  <c:v>11.0</c:v>
                </c:pt>
                <c:pt idx="840">
                  <c:v>15.0</c:v>
                </c:pt>
                <c:pt idx="841">
                  <c:v>29.0</c:v>
                </c:pt>
                <c:pt idx="842">
                  <c:v>5.0</c:v>
                </c:pt>
                <c:pt idx="843">
                  <c:v>4.0</c:v>
                </c:pt>
                <c:pt idx="844">
                  <c:v>12.0</c:v>
                </c:pt>
                <c:pt idx="845">
                  <c:v>7.0</c:v>
                </c:pt>
                <c:pt idx="846">
                  <c:v>4.0</c:v>
                </c:pt>
                <c:pt idx="847">
                  <c:v>42.0</c:v>
                </c:pt>
                <c:pt idx="848">
                  <c:v>21.0</c:v>
                </c:pt>
                <c:pt idx="849">
                  <c:v>11.0</c:v>
                </c:pt>
                <c:pt idx="850">
                  <c:v>22.0</c:v>
                </c:pt>
                <c:pt idx="851">
                  <c:v>15.0</c:v>
                </c:pt>
                <c:pt idx="852">
                  <c:v>6.0</c:v>
                </c:pt>
                <c:pt idx="853">
                  <c:v>12.0</c:v>
                </c:pt>
                <c:pt idx="854">
                  <c:v>5.0</c:v>
                </c:pt>
                <c:pt idx="855">
                  <c:v>26.0</c:v>
                </c:pt>
                <c:pt idx="856">
                  <c:v>6.0</c:v>
                </c:pt>
                <c:pt idx="857">
                  <c:v>16.0</c:v>
                </c:pt>
                <c:pt idx="858">
                  <c:v>30.0</c:v>
                </c:pt>
                <c:pt idx="859">
                  <c:v>19.0</c:v>
                </c:pt>
                <c:pt idx="860">
                  <c:v>24.0</c:v>
                </c:pt>
                <c:pt idx="861">
                  <c:v>18.0</c:v>
                </c:pt>
                <c:pt idx="862">
                  <c:v>1.0</c:v>
                </c:pt>
                <c:pt idx="863">
                  <c:v>3.0</c:v>
                </c:pt>
                <c:pt idx="864">
                  <c:v>4.0</c:v>
                </c:pt>
                <c:pt idx="865">
                  <c:v>5.0</c:v>
                </c:pt>
                <c:pt idx="866">
                  <c:v>5.0</c:v>
                </c:pt>
                <c:pt idx="867">
                  <c:v>8.0</c:v>
                </c:pt>
                <c:pt idx="868">
                  <c:v>4.0</c:v>
                </c:pt>
                <c:pt idx="869">
                  <c:v>4.0</c:v>
                </c:pt>
                <c:pt idx="870">
                  <c:v>2.0</c:v>
                </c:pt>
                <c:pt idx="871">
                  <c:v>1.0</c:v>
                </c:pt>
                <c:pt idx="872">
                  <c:v>8.0</c:v>
                </c:pt>
                <c:pt idx="873">
                  <c:v>8.0</c:v>
                </c:pt>
                <c:pt idx="874">
                  <c:v>9.0</c:v>
                </c:pt>
                <c:pt idx="875">
                  <c:v>5.0</c:v>
                </c:pt>
                <c:pt idx="876">
                  <c:v>2.0</c:v>
                </c:pt>
                <c:pt idx="877">
                  <c:v>1.0</c:v>
                </c:pt>
                <c:pt idx="878">
                  <c:v>3.0</c:v>
                </c:pt>
                <c:pt idx="879">
                  <c:v>7.0</c:v>
                </c:pt>
                <c:pt idx="880">
                  <c:v>3.0</c:v>
                </c:pt>
                <c:pt idx="881">
                  <c:v>7.0</c:v>
                </c:pt>
                <c:pt idx="882">
                  <c:v>3.0</c:v>
                </c:pt>
                <c:pt idx="883">
                  <c:v>10.0</c:v>
                </c:pt>
                <c:pt idx="884">
                  <c:v>3.0</c:v>
                </c:pt>
                <c:pt idx="885">
                  <c:v>2.0</c:v>
                </c:pt>
                <c:pt idx="886">
                  <c:v>7.0</c:v>
                </c:pt>
                <c:pt idx="887">
                  <c:v>6.0</c:v>
                </c:pt>
                <c:pt idx="888">
                  <c:v>2.0</c:v>
                </c:pt>
                <c:pt idx="889">
                  <c:v>12.0</c:v>
                </c:pt>
                <c:pt idx="890">
                  <c:v>11.0</c:v>
                </c:pt>
                <c:pt idx="891">
                  <c:v>1.0</c:v>
                </c:pt>
                <c:pt idx="892">
                  <c:v>5.0</c:v>
                </c:pt>
                <c:pt idx="893">
                  <c:v>21.0</c:v>
                </c:pt>
                <c:pt idx="894">
                  <c:v>34.0</c:v>
                </c:pt>
                <c:pt idx="895">
                  <c:v>13.0</c:v>
                </c:pt>
                <c:pt idx="896">
                  <c:v>5.0</c:v>
                </c:pt>
                <c:pt idx="897">
                  <c:v>10.0</c:v>
                </c:pt>
                <c:pt idx="898">
                  <c:v>3.0</c:v>
                </c:pt>
                <c:pt idx="899">
                  <c:v>9.0</c:v>
                </c:pt>
                <c:pt idx="900">
                  <c:v>7.0</c:v>
                </c:pt>
                <c:pt idx="901">
                  <c:v>5.0</c:v>
                </c:pt>
                <c:pt idx="902">
                  <c:v>4.0</c:v>
                </c:pt>
                <c:pt idx="903">
                  <c:v>8.0</c:v>
                </c:pt>
                <c:pt idx="904">
                  <c:v>4.0</c:v>
                </c:pt>
                <c:pt idx="905">
                  <c:v>2.0</c:v>
                </c:pt>
                <c:pt idx="906">
                  <c:v>3.0</c:v>
                </c:pt>
                <c:pt idx="907">
                  <c:v>2.0</c:v>
                </c:pt>
                <c:pt idx="908">
                  <c:v>11.0</c:v>
                </c:pt>
                <c:pt idx="909">
                  <c:v>6.0</c:v>
                </c:pt>
                <c:pt idx="910">
                  <c:v>4.0</c:v>
                </c:pt>
                <c:pt idx="911">
                  <c:v>5.0</c:v>
                </c:pt>
                <c:pt idx="912">
                  <c:v>8.0</c:v>
                </c:pt>
                <c:pt idx="913">
                  <c:v>2.0</c:v>
                </c:pt>
                <c:pt idx="914">
                  <c:v>9.0</c:v>
                </c:pt>
                <c:pt idx="915">
                  <c:v>8.0</c:v>
                </c:pt>
                <c:pt idx="916">
                  <c:v>5.0</c:v>
                </c:pt>
                <c:pt idx="917">
                  <c:v>11.0</c:v>
                </c:pt>
                <c:pt idx="918">
                  <c:v>11.0</c:v>
                </c:pt>
                <c:pt idx="919">
                  <c:v>1.0</c:v>
                </c:pt>
                <c:pt idx="920">
                  <c:v>1.0</c:v>
                </c:pt>
                <c:pt idx="921">
                  <c:v>5.0</c:v>
                </c:pt>
                <c:pt idx="922">
                  <c:v>4.0</c:v>
                </c:pt>
                <c:pt idx="923">
                  <c:v>2.0</c:v>
                </c:pt>
                <c:pt idx="924">
                  <c:v>1.0</c:v>
                </c:pt>
                <c:pt idx="925">
                  <c:v>3.0</c:v>
                </c:pt>
                <c:pt idx="926">
                  <c:v>10.0</c:v>
                </c:pt>
                <c:pt idx="927">
                  <c:v>11.0</c:v>
                </c:pt>
                <c:pt idx="928">
                  <c:v>3.0</c:v>
                </c:pt>
                <c:pt idx="929">
                  <c:v>8.0</c:v>
                </c:pt>
                <c:pt idx="930">
                  <c:v>4.0</c:v>
                </c:pt>
                <c:pt idx="931">
                  <c:v>1.0</c:v>
                </c:pt>
                <c:pt idx="932">
                  <c:v>4.0</c:v>
                </c:pt>
                <c:pt idx="933">
                  <c:v>4.0</c:v>
                </c:pt>
                <c:pt idx="934">
                  <c:v>1.0</c:v>
                </c:pt>
                <c:pt idx="935">
                  <c:v>4.0</c:v>
                </c:pt>
                <c:pt idx="936">
                  <c:v>1.0</c:v>
                </c:pt>
                <c:pt idx="937">
                  <c:v>1.0</c:v>
                </c:pt>
                <c:pt idx="938">
                  <c:v>3.0</c:v>
                </c:pt>
                <c:pt idx="939">
                  <c:v>3.0</c:v>
                </c:pt>
                <c:pt idx="940">
                  <c:v>3.0</c:v>
                </c:pt>
                <c:pt idx="941">
                  <c:v>3.0</c:v>
                </c:pt>
                <c:pt idx="942">
                  <c:v>1.0</c:v>
                </c:pt>
                <c:pt idx="943">
                  <c:v>1.0</c:v>
                </c:pt>
                <c:pt idx="944">
                  <c:v>2.0</c:v>
                </c:pt>
                <c:pt idx="945">
                  <c:v>1.0</c:v>
                </c:pt>
                <c:pt idx="946">
                  <c:v>6.0</c:v>
                </c:pt>
                <c:pt idx="947">
                  <c:v>1.0</c:v>
                </c:pt>
                <c:pt idx="948">
                  <c:v>3.0</c:v>
                </c:pt>
                <c:pt idx="949">
                  <c:v>5.0</c:v>
                </c:pt>
                <c:pt idx="950">
                  <c:v>2.0</c:v>
                </c:pt>
                <c:pt idx="951">
                  <c:v>3.0</c:v>
                </c:pt>
                <c:pt idx="952">
                  <c:v>7.0</c:v>
                </c:pt>
                <c:pt idx="953">
                  <c:v>3.0</c:v>
                </c:pt>
                <c:pt idx="954">
                  <c:v>3.0</c:v>
                </c:pt>
                <c:pt idx="955">
                  <c:v>5.0</c:v>
                </c:pt>
                <c:pt idx="956">
                  <c:v>23.0</c:v>
                </c:pt>
                <c:pt idx="957">
                  <c:v>13.0</c:v>
                </c:pt>
                <c:pt idx="958">
                  <c:v>6.0</c:v>
                </c:pt>
                <c:pt idx="959">
                  <c:v>10.0</c:v>
                </c:pt>
                <c:pt idx="960">
                  <c:v>40.0</c:v>
                </c:pt>
                <c:pt idx="961">
                  <c:v>20.0</c:v>
                </c:pt>
                <c:pt idx="962">
                  <c:v>7.0</c:v>
                </c:pt>
                <c:pt idx="963">
                  <c:v>24.0</c:v>
                </c:pt>
                <c:pt idx="964">
                  <c:v>7.0</c:v>
                </c:pt>
                <c:pt idx="965">
                  <c:v>6.0</c:v>
                </c:pt>
                <c:pt idx="966">
                  <c:v>7.0</c:v>
                </c:pt>
                <c:pt idx="967">
                  <c:v>29.0</c:v>
                </c:pt>
                <c:pt idx="968">
                  <c:v>8.0</c:v>
                </c:pt>
                <c:pt idx="969">
                  <c:v>3.0</c:v>
                </c:pt>
                <c:pt idx="970">
                  <c:v>5.0</c:v>
                </c:pt>
                <c:pt idx="971">
                  <c:v>3.0</c:v>
                </c:pt>
                <c:pt idx="972">
                  <c:v>16.0</c:v>
                </c:pt>
                <c:pt idx="973">
                  <c:v>16.0</c:v>
                </c:pt>
                <c:pt idx="974">
                  <c:v>10.0</c:v>
                </c:pt>
                <c:pt idx="975">
                  <c:v>12.0</c:v>
                </c:pt>
                <c:pt idx="976">
                  <c:v>29.0</c:v>
                </c:pt>
                <c:pt idx="977">
                  <c:v>47.0</c:v>
                </c:pt>
                <c:pt idx="978">
                  <c:v>7.0</c:v>
                </c:pt>
                <c:pt idx="979">
                  <c:v>13.0</c:v>
                </c:pt>
                <c:pt idx="980">
                  <c:v>23.0</c:v>
                </c:pt>
                <c:pt idx="981">
                  <c:v>24.0</c:v>
                </c:pt>
                <c:pt idx="982">
                  <c:v>15.0</c:v>
                </c:pt>
                <c:pt idx="983">
                  <c:v>23.0</c:v>
                </c:pt>
                <c:pt idx="984">
                  <c:v>20.0</c:v>
                </c:pt>
                <c:pt idx="985">
                  <c:v>9.0</c:v>
                </c:pt>
                <c:pt idx="986">
                  <c:v>20.0</c:v>
                </c:pt>
                <c:pt idx="987">
                  <c:v>30.0</c:v>
                </c:pt>
                <c:pt idx="988">
                  <c:v>16.0</c:v>
                </c:pt>
                <c:pt idx="989">
                  <c:v>21.0</c:v>
                </c:pt>
                <c:pt idx="990">
                  <c:v>23.0</c:v>
                </c:pt>
                <c:pt idx="991">
                  <c:v>11.0</c:v>
                </c:pt>
                <c:pt idx="992">
                  <c:v>10.0</c:v>
                </c:pt>
                <c:pt idx="993">
                  <c:v>4.0</c:v>
                </c:pt>
                <c:pt idx="994">
                  <c:v>11.0</c:v>
                </c:pt>
                <c:pt idx="995">
                  <c:v>14.0</c:v>
                </c:pt>
                <c:pt idx="996">
                  <c:v>17.0</c:v>
                </c:pt>
                <c:pt idx="997">
                  <c:v>12.0</c:v>
                </c:pt>
                <c:pt idx="998">
                  <c:v>7.0</c:v>
                </c:pt>
                <c:pt idx="999">
                  <c:v>10.0</c:v>
                </c:pt>
                <c:pt idx="1000">
                  <c:v>2.0</c:v>
                </c:pt>
                <c:pt idx="1001">
                  <c:v>15.0</c:v>
                </c:pt>
                <c:pt idx="1002">
                  <c:v>15.0</c:v>
                </c:pt>
                <c:pt idx="1003">
                  <c:v>5.0</c:v>
                </c:pt>
                <c:pt idx="1004">
                  <c:v>12.0</c:v>
                </c:pt>
                <c:pt idx="1005">
                  <c:v>14.0</c:v>
                </c:pt>
                <c:pt idx="1006">
                  <c:v>11.0</c:v>
                </c:pt>
                <c:pt idx="1007">
                  <c:v>10.0</c:v>
                </c:pt>
                <c:pt idx="1008">
                  <c:v>11.0</c:v>
                </c:pt>
                <c:pt idx="1009">
                  <c:v>12.0</c:v>
                </c:pt>
                <c:pt idx="1010">
                  <c:v>6.0</c:v>
                </c:pt>
                <c:pt idx="1011">
                  <c:v>12.0</c:v>
                </c:pt>
                <c:pt idx="1012">
                  <c:v>26.0</c:v>
                </c:pt>
                <c:pt idx="1013">
                  <c:v>7.0</c:v>
                </c:pt>
                <c:pt idx="1014">
                  <c:v>7.0</c:v>
                </c:pt>
                <c:pt idx="1015">
                  <c:v>15.0</c:v>
                </c:pt>
                <c:pt idx="1016">
                  <c:v>13.0</c:v>
                </c:pt>
                <c:pt idx="1017">
                  <c:v>58.0</c:v>
                </c:pt>
                <c:pt idx="1018">
                  <c:v>32.0</c:v>
                </c:pt>
                <c:pt idx="1019">
                  <c:v>25.0</c:v>
                </c:pt>
                <c:pt idx="1020">
                  <c:v>69.0</c:v>
                </c:pt>
                <c:pt idx="1021">
                  <c:v>23.0</c:v>
                </c:pt>
                <c:pt idx="1022">
                  <c:v>23.0</c:v>
                </c:pt>
                <c:pt idx="1023">
                  <c:v>4.0</c:v>
                </c:pt>
                <c:pt idx="1024">
                  <c:v>22.0</c:v>
                </c:pt>
                <c:pt idx="1025">
                  <c:v>24.0</c:v>
                </c:pt>
                <c:pt idx="1026">
                  <c:v>20.0</c:v>
                </c:pt>
                <c:pt idx="1027">
                  <c:v>17.0</c:v>
                </c:pt>
                <c:pt idx="1028">
                  <c:v>10.0</c:v>
                </c:pt>
                <c:pt idx="1029">
                  <c:v>6.0</c:v>
                </c:pt>
                <c:pt idx="1030">
                  <c:v>4.0</c:v>
                </c:pt>
                <c:pt idx="1031">
                  <c:v>5.0</c:v>
                </c:pt>
                <c:pt idx="1032">
                  <c:v>16.0</c:v>
                </c:pt>
                <c:pt idx="1033">
                  <c:v>29.0</c:v>
                </c:pt>
                <c:pt idx="1034">
                  <c:v>5.0</c:v>
                </c:pt>
                <c:pt idx="1035">
                  <c:v>6.0</c:v>
                </c:pt>
                <c:pt idx="1036">
                  <c:v>6.0</c:v>
                </c:pt>
                <c:pt idx="1037">
                  <c:v>6.0</c:v>
                </c:pt>
                <c:pt idx="1038">
                  <c:v>6.0</c:v>
                </c:pt>
                <c:pt idx="1039">
                  <c:v>9.0</c:v>
                </c:pt>
                <c:pt idx="1040">
                  <c:v>6.0</c:v>
                </c:pt>
                <c:pt idx="1041">
                  <c:v>7.0</c:v>
                </c:pt>
                <c:pt idx="1042">
                  <c:v>14.0</c:v>
                </c:pt>
                <c:pt idx="1043">
                  <c:v>29.0</c:v>
                </c:pt>
                <c:pt idx="1044">
                  <c:v>51.0</c:v>
                </c:pt>
                <c:pt idx="1045">
                  <c:v>56.0</c:v>
                </c:pt>
                <c:pt idx="1046">
                  <c:v>14.0</c:v>
                </c:pt>
                <c:pt idx="1047">
                  <c:v>23.0</c:v>
                </c:pt>
                <c:pt idx="1048">
                  <c:v>13.0</c:v>
                </c:pt>
                <c:pt idx="1049">
                  <c:v>19.0</c:v>
                </c:pt>
                <c:pt idx="1050">
                  <c:v>24.0</c:v>
                </c:pt>
                <c:pt idx="1051">
                  <c:v>8.0</c:v>
                </c:pt>
                <c:pt idx="1052">
                  <c:v>2.0</c:v>
                </c:pt>
                <c:pt idx="1053">
                  <c:v>25.0</c:v>
                </c:pt>
                <c:pt idx="1054">
                  <c:v>15.0</c:v>
                </c:pt>
                <c:pt idx="1055">
                  <c:v>18.0</c:v>
                </c:pt>
                <c:pt idx="1056">
                  <c:v>16.0</c:v>
                </c:pt>
                <c:pt idx="1057">
                  <c:v>42.0</c:v>
                </c:pt>
                <c:pt idx="1058">
                  <c:v>27.0</c:v>
                </c:pt>
                <c:pt idx="1059">
                  <c:v>21.0</c:v>
                </c:pt>
                <c:pt idx="1060">
                  <c:v>21.0</c:v>
                </c:pt>
                <c:pt idx="1061">
                  <c:v>17.0</c:v>
                </c:pt>
                <c:pt idx="1062">
                  <c:v>1.0</c:v>
                </c:pt>
                <c:pt idx="1063">
                  <c:v>14.0</c:v>
                </c:pt>
                <c:pt idx="1064">
                  <c:v>19.0</c:v>
                </c:pt>
                <c:pt idx="1065">
                  <c:v>23.0</c:v>
                </c:pt>
                <c:pt idx="1066">
                  <c:v>28.0</c:v>
                </c:pt>
                <c:pt idx="1067">
                  <c:v>27.0</c:v>
                </c:pt>
                <c:pt idx="1068">
                  <c:v>53.0</c:v>
                </c:pt>
                <c:pt idx="1069">
                  <c:v>22.0</c:v>
                </c:pt>
                <c:pt idx="1070">
                  <c:v>31.0</c:v>
                </c:pt>
                <c:pt idx="1071">
                  <c:v>86.0</c:v>
                </c:pt>
                <c:pt idx="1072">
                  <c:v>114.0</c:v>
                </c:pt>
                <c:pt idx="1073">
                  <c:v>109.0</c:v>
                </c:pt>
                <c:pt idx="1074">
                  <c:v>84.0</c:v>
                </c:pt>
                <c:pt idx="1075">
                  <c:v>78.0</c:v>
                </c:pt>
                <c:pt idx="1076">
                  <c:v>28.0</c:v>
                </c:pt>
                <c:pt idx="1077">
                  <c:v>43.0</c:v>
                </c:pt>
                <c:pt idx="1078">
                  <c:v>88.0</c:v>
                </c:pt>
                <c:pt idx="1079">
                  <c:v>180.0</c:v>
                </c:pt>
                <c:pt idx="1080">
                  <c:v>187.0</c:v>
                </c:pt>
                <c:pt idx="1081">
                  <c:v>150.0</c:v>
                </c:pt>
                <c:pt idx="1082">
                  <c:v>52.0</c:v>
                </c:pt>
                <c:pt idx="1083">
                  <c:v>12.0</c:v>
                </c:pt>
                <c:pt idx="1084">
                  <c:v>40.0</c:v>
                </c:pt>
                <c:pt idx="1085">
                  <c:v>32.0</c:v>
                </c:pt>
                <c:pt idx="1086">
                  <c:v>35.0</c:v>
                </c:pt>
                <c:pt idx="1087">
                  <c:v>22.0</c:v>
                </c:pt>
                <c:pt idx="1088">
                  <c:v>15.0</c:v>
                </c:pt>
                <c:pt idx="1089">
                  <c:v>32.0</c:v>
                </c:pt>
                <c:pt idx="1090">
                  <c:v>4.0</c:v>
                </c:pt>
                <c:pt idx="1091">
                  <c:v>8.0</c:v>
                </c:pt>
                <c:pt idx="1092">
                  <c:v>20.0</c:v>
                </c:pt>
                <c:pt idx="1093">
                  <c:v>18.0</c:v>
                </c:pt>
                <c:pt idx="1094">
                  <c:v>11.0</c:v>
                </c:pt>
                <c:pt idx="1095">
                  <c:v>10.0</c:v>
                </c:pt>
                <c:pt idx="1096">
                  <c:v>1.0</c:v>
                </c:pt>
                <c:pt idx="1097">
                  <c:v>3.0</c:v>
                </c:pt>
                <c:pt idx="1098">
                  <c:v>9.0</c:v>
                </c:pt>
                <c:pt idx="1099">
                  <c:v>1.0</c:v>
                </c:pt>
                <c:pt idx="1100">
                  <c:v>1.0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9105600"/>
        <c:axId val="349120192"/>
      </c:lineChart>
      <c:dateAx>
        <c:axId val="34910560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120192"/>
        <c:crosses val="autoZero"/>
        <c:auto val="1"/>
        <c:lblOffset val="100"/>
        <c:baseTimeUnit val="days"/>
      </c:dateAx>
      <c:valAx>
        <c:axId val="349120192"/>
        <c:scaling>
          <c:orientation val="minMax"/>
          <c:max val="80.0"/>
        </c:scaling>
        <c:delete val="0"/>
        <c:axPos val="l"/>
        <c:majorGridlines>
          <c:spPr>
            <a:ln w="6350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105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3200" baseline="0" dirty="0"/>
              <a:t>Who gave Jacob Zuma the loudest voice?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5">
                    <a:tint val="100000"/>
                    <a:shade val="100000"/>
                    <a:satMod val="129999"/>
                  </a:schemeClr>
                </a:gs>
                <a:gs pos="100000">
                  <a:schemeClr val="accent5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Sheet2!$K$5:$K$19</c:f>
              <c:strCache>
                <c:ptCount val="15"/>
                <c:pt idx="0">
                  <c:v>City Press</c:v>
                </c:pt>
                <c:pt idx="1">
                  <c:v>Huffington Post</c:v>
                </c:pt>
                <c:pt idx="2">
                  <c:v>News24</c:v>
                </c:pt>
                <c:pt idx="3">
                  <c:v>The Citizen</c:v>
                </c:pt>
                <c:pt idx="4">
                  <c:v>eNCA Online</c:v>
                </c:pt>
                <c:pt idx="5">
                  <c:v>Business Day</c:v>
                </c:pt>
                <c:pt idx="6">
                  <c:v>Daily Maverick</c:v>
                </c:pt>
                <c:pt idx="7">
                  <c:v>IOL</c:v>
                </c:pt>
                <c:pt idx="8">
                  <c:v>M&amp;G</c:v>
                </c:pt>
                <c:pt idx="9">
                  <c:v>Eyewitness News</c:v>
                </c:pt>
                <c:pt idx="10">
                  <c:v>The Times</c:v>
                </c:pt>
                <c:pt idx="11">
                  <c:v>Sowetan</c:v>
                </c:pt>
                <c:pt idx="12">
                  <c:v>Cape Times</c:v>
                </c:pt>
                <c:pt idx="13">
                  <c:v>SABC Online News</c:v>
                </c:pt>
                <c:pt idx="14">
                  <c:v>The New Age</c:v>
                </c:pt>
              </c:strCache>
            </c:strRef>
          </c:cat>
          <c:val>
            <c:numRef>
              <c:f>Sheet2!$L$5:$L$19</c:f>
              <c:numCache>
                <c:formatCode>0%</c:formatCode>
                <c:ptCount val="15"/>
                <c:pt idx="0">
                  <c:v>0.06</c:v>
                </c:pt>
                <c:pt idx="1">
                  <c:v>0.05</c:v>
                </c:pt>
                <c:pt idx="2">
                  <c:v>0.04</c:v>
                </c:pt>
                <c:pt idx="3">
                  <c:v>0.04</c:v>
                </c:pt>
                <c:pt idx="4">
                  <c:v>0.04</c:v>
                </c:pt>
                <c:pt idx="5">
                  <c:v>0.04</c:v>
                </c:pt>
                <c:pt idx="6">
                  <c:v>0.04</c:v>
                </c:pt>
                <c:pt idx="7">
                  <c:v>0.03</c:v>
                </c:pt>
                <c:pt idx="8">
                  <c:v>0.03</c:v>
                </c:pt>
                <c:pt idx="9">
                  <c:v>0.03</c:v>
                </c:pt>
                <c:pt idx="10">
                  <c:v>0.03</c:v>
                </c:pt>
                <c:pt idx="11">
                  <c:v>0.03</c:v>
                </c:pt>
                <c:pt idx="12">
                  <c:v>0.03</c:v>
                </c:pt>
                <c:pt idx="13">
                  <c:v>0.03</c:v>
                </c:pt>
                <c:pt idx="14">
                  <c:v>0.02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440169968"/>
        <c:axId val="440172720"/>
      </c:barChart>
      <c:catAx>
        <c:axId val="44016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172720"/>
        <c:crosses val="autoZero"/>
        <c:auto val="1"/>
        <c:lblAlgn val="ctr"/>
        <c:lblOffset val="100"/>
        <c:noMultiLvlLbl val="0"/>
      </c:catAx>
      <c:valAx>
        <c:axId val="4401727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crossAx val="440169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baseline="0" dirty="0">
                <a:solidFill>
                  <a:schemeClr val="tx1"/>
                </a:solidFill>
              </a:rPr>
              <a:t>Who spoke the loudest in </a:t>
            </a:r>
            <a:r>
              <a:rPr lang="en-US" sz="3200" b="1" i="0" baseline="0" dirty="0" smtClean="0">
                <a:solidFill>
                  <a:schemeClr val="tx1"/>
                </a:solidFill>
              </a:rPr>
              <a:t>stories </a:t>
            </a:r>
            <a:r>
              <a:rPr lang="en-US" sz="3200" b="1" i="0" baseline="0" dirty="0">
                <a:solidFill>
                  <a:schemeClr val="tx1"/>
                </a:solidFill>
              </a:rPr>
              <a:t>about Zuma? (Top ten excluding Zuma - 39%) (2015-2018)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1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Sheet2!$B$3:$B$12</c:f>
              <c:strCache>
                <c:ptCount val="10"/>
                <c:pt idx="0">
                  <c:v>Mmusi Maimane</c:v>
                </c:pt>
                <c:pt idx="1">
                  <c:v>Cyril Ramaphosa</c:v>
                </c:pt>
                <c:pt idx="2">
                  <c:v>Gwede Mantashe</c:v>
                </c:pt>
                <c:pt idx="3">
                  <c:v>Nkosazana Dlamini-Zuma</c:v>
                </c:pt>
                <c:pt idx="4">
                  <c:v>ANC</c:v>
                </c:pt>
                <c:pt idx="5">
                  <c:v>James Selfe</c:v>
                </c:pt>
                <c:pt idx="6">
                  <c:v>Mac Maharaj</c:v>
                </c:pt>
                <c:pt idx="7">
                  <c:v>Zizi Kodwa</c:v>
                </c:pt>
                <c:pt idx="8">
                  <c:v>Julius Sello Malema</c:v>
                </c:pt>
                <c:pt idx="9">
                  <c:v>Bongani Mgqulunga</c:v>
                </c:pt>
              </c:strCache>
            </c:strRef>
          </c:cat>
          <c:val>
            <c:numRef>
              <c:f>Sheet2!$C$3:$C$12</c:f>
              <c:numCache>
                <c:formatCode>0.0</c:formatCode>
                <c:ptCount val="10"/>
                <c:pt idx="0">
                  <c:v>4.518804580345557</c:v>
                </c:pt>
                <c:pt idx="1">
                  <c:v>2.431534637907787</c:v>
                </c:pt>
                <c:pt idx="2">
                  <c:v>2.24625592419004</c:v>
                </c:pt>
                <c:pt idx="3">
                  <c:v>1.271631689443284</c:v>
                </c:pt>
                <c:pt idx="4">
                  <c:v>1.245584875469691</c:v>
                </c:pt>
                <c:pt idx="5">
                  <c:v>1.137094054717368</c:v>
                </c:pt>
                <c:pt idx="6">
                  <c:v>1.090584814502522</c:v>
                </c:pt>
                <c:pt idx="7">
                  <c:v>0.966406475184672</c:v>
                </c:pt>
                <c:pt idx="8">
                  <c:v>0.921434222419093</c:v>
                </c:pt>
                <c:pt idx="9">
                  <c:v>0.909414980565818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63470592"/>
        <c:axId val="463493152"/>
      </c:barChart>
      <c:catAx>
        <c:axId val="463470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3493152"/>
        <c:crosses val="autoZero"/>
        <c:auto val="1"/>
        <c:lblAlgn val="ctr"/>
        <c:lblOffset val="100"/>
        <c:noMultiLvlLbl val="0"/>
      </c:catAx>
      <c:valAx>
        <c:axId val="46349315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crossAx val="463470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0.32768</cdr:x>
      <cdr:y>0.28827</cdr:y>
    </cdr:from>
    <cdr:to>
      <cdr:x>0.48423</cdr:x>
      <cdr:y>0.36581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4261449" y="2501660"/>
          <a:ext cx="2035834" cy="6728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clip" horzOverflow="overflow" vert="horz" wrap="square" lIns="50800" tIns="50800" rIns="50800" bIns="50800" numCol="1" spcCol="38100" rtlCol="0" anchor="ctr">
          <a:spAutoFit/>
        </a:bodyPr>
        <a:lstStyle xmlns:a="http://schemas.openxmlformats.org/drawingml/2006/main"/>
        <a:p xmlns:a="http://schemas.openxmlformats.org/drawingml/2006/main">
          <a:pPr marL="0" marR="0" indent="0" algn="ctr" defTabSz="584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endParaRPr kumimoji="0" lang="en-US" sz="3600" b="0" i="0" u="none" strike="noStrike" cap="none" spc="0" normalizeH="0" baseline="0" dirty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endParaRPr>
        </a:p>
      </cdr:txBody>
    </cdr:sp>
  </cdr:relSizeAnchor>
  <cdr:relSizeAnchor xmlns:cdr="http://schemas.openxmlformats.org/drawingml/2006/chartDrawing">
    <cdr:from>
      <cdr:x>0.64608</cdr:x>
      <cdr:y>0.28225</cdr:y>
    </cdr:from>
    <cdr:to>
      <cdr:x>0.8013</cdr:x>
      <cdr:y>0.35791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8402128" y="2449411"/>
          <a:ext cx="2018581" cy="65659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clip" horzOverflow="overflow" vert="horz" wrap="square" lIns="50800" tIns="50800" rIns="50800" bIns="50800" numCol="1" spcCol="38100" rtlCol="0" anchor="ctr">
          <a:spAutoFit/>
        </a:bodyPr>
        <a:lstStyle xmlns:a="http://schemas.openxmlformats.org/drawingml/2006/main"/>
        <a:p xmlns:a="http://schemas.openxmlformats.org/drawingml/2006/main">
          <a:pPr marL="0" marR="0" indent="0" algn="ctr" defTabSz="584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endParaRPr kumimoji="0" lang="en-US" sz="3600" b="0" i="0" u="none" strike="noStrike" cap="none" spc="0" normalizeH="0" baseline="0" dirty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endParaRPr>
        </a:p>
      </cdr:txBody>
    </cdr:sp>
  </cdr:relSizeAnchor>
  <cdr:relSizeAnchor xmlns:cdr="http://schemas.openxmlformats.org/drawingml/2006/chartDrawing">
    <cdr:from>
      <cdr:x>0.76946</cdr:x>
      <cdr:y>0.40153</cdr:y>
    </cdr:from>
    <cdr:to>
      <cdr:x>0.98438</cdr:x>
      <cdr:y>0.47719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10006642" y="3484580"/>
          <a:ext cx="2794958" cy="65659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clip" horzOverflow="overflow" vert="horz" wrap="square" lIns="50800" tIns="50800" rIns="50800" bIns="50800" numCol="1" spcCol="38100" rtlCol="0" anchor="ctr">
          <a:spAutoFit/>
        </a:bodyPr>
        <a:lstStyle xmlns:a="http://schemas.openxmlformats.org/drawingml/2006/main"/>
        <a:p xmlns:a="http://schemas.openxmlformats.org/drawingml/2006/main">
          <a:pPr marL="0" marR="0" indent="0" algn="ctr" defTabSz="584200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endParaRPr kumimoji="0" lang="en-US" sz="3600" b="0" i="0" u="none" strike="noStrike" cap="none" spc="0" normalizeH="0" baseline="0" dirty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975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5A6DB85-887C-4227-B257-1DD416FB0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/>
          <a:lstStyle/>
          <a:p>
            <a:fld id="{FEE403CA-61EC-4E36-8CAF-CBC8072D50EE}" type="datetimeFigureOut">
              <a:rPr lang="en-US" smtClean="0"/>
              <a:t>3/8/18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EB20E51-55D8-4758-A8F9-D49151AA4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0168EBE-7A1C-45C5-BC2A-4B6FA9F4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04491" y="9247009"/>
            <a:ext cx="383118" cy="379591"/>
          </a:xfrm>
        </p:spPr>
        <p:txBody>
          <a:bodyPr/>
          <a:lstStyle/>
          <a:p>
            <a:fld id="{0B6BC2AA-2BE4-431A-99BC-18ACCADE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80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05600" y="609600"/>
            <a:ext cx="5359400" cy="7759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870700" y="2781300"/>
            <a:ext cx="5283200" cy="618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664613" y="508000"/>
            <a:ext cx="5803901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533400" y="508000"/>
            <a:ext cx="580823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all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Relationship Id="rId3" Type="http://schemas.openxmlformats.org/officeDocument/2006/relationships/image" Target="../media/image3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tif"/><Relationship Id="rId3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3.xml"/><Relationship Id="rId3" Type="http://schemas.openxmlformats.org/officeDocument/2006/relationships/image" Target="../media/image3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" y="431321"/>
            <a:ext cx="13003868" cy="881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58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283" y="9003354"/>
            <a:ext cx="3735765" cy="599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705" y="-175460"/>
            <a:ext cx="6713632" cy="67136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89781" y="5568676"/>
            <a:ext cx="1333260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6600" b="1" dirty="0">
                <a:solidFill>
                  <a:srgbClr val="010663"/>
                </a:solidFill>
              </a:rPr>
              <a:t>Mandy </a:t>
            </a:r>
            <a:r>
              <a:rPr lang="en-ZA" sz="6600" b="1" dirty="0" err="1">
                <a:solidFill>
                  <a:srgbClr val="010663"/>
                </a:solidFill>
              </a:rPr>
              <a:t>Rossouw</a:t>
            </a:r>
            <a:r>
              <a:rPr lang="en-ZA" sz="6600" b="1" dirty="0">
                <a:solidFill>
                  <a:srgbClr val="010663"/>
                </a:solidFill>
              </a:rPr>
              <a:t> Award</a:t>
            </a:r>
          </a:p>
          <a:p>
            <a:r>
              <a:rPr lang="en-ZA" sz="6000" dirty="0">
                <a:solidFill>
                  <a:srgbClr val="010663"/>
                </a:solidFill>
              </a:rPr>
              <a:t>Holding the powerful to account for children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News verification"/>
          <p:cNvSpPr txBox="1">
            <a:spLocks noGrp="1"/>
          </p:cNvSpPr>
          <p:nvPr>
            <p:ph type="ctrTitle"/>
          </p:nvPr>
        </p:nvSpPr>
        <p:spPr>
          <a:xfrm>
            <a:off x="355599" y="551052"/>
            <a:ext cx="12293600" cy="12954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6000" dirty="0" smtClean="0"/>
              <a:t>From </a:t>
            </a:r>
            <a:r>
              <a:rPr lang="en-US" sz="6000" dirty="0" err="1" smtClean="0"/>
              <a:t>Firepools</a:t>
            </a:r>
            <a:r>
              <a:rPr lang="en-US" sz="6000" dirty="0" smtClean="0"/>
              <a:t> to </a:t>
            </a:r>
            <a:r>
              <a:rPr lang="en-US" sz="6000" dirty="0" err="1" smtClean="0"/>
              <a:t>ramaphoria</a:t>
            </a:r>
            <a:endParaRPr sz="6000" dirty="0"/>
          </a:p>
        </p:txBody>
      </p:sp>
      <p:sp>
        <p:nvSpPr>
          <p:cNvPr id="120" name="Useful tips and tools to determine what can and cannot be trusted…"/>
          <p:cNvSpPr txBox="1">
            <a:spLocks noGrp="1"/>
          </p:cNvSpPr>
          <p:nvPr>
            <p:ph type="subTitle" idx="1"/>
          </p:nvPr>
        </p:nvSpPr>
        <p:spPr>
          <a:xfrm>
            <a:off x="355600" y="2380891"/>
            <a:ext cx="12293600" cy="7194430"/>
          </a:xfrm>
          <a:prstGeom prst="rect">
            <a:avLst/>
          </a:prstGeom>
        </p:spPr>
        <p:txBody>
          <a:bodyPr/>
          <a:lstStyle/>
          <a:p>
            <a:pPr defTabSz="461518">
              <a:defRPr sz="3002" b="1" i="1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4000" dirty="0" smtClean="0"/>
              <a:t>Zuma in the Media: An MMA analysis </a:t>
            </a:r>
            <a:endParaRPr lang="en-US" sz="4000" dirty="0"/>
          </a:p>
          <a:p>
            <a:pPr defTabSz="461518">
              <a:defRPr sz="3002"/>
            </a:pPr>
            <a:endParaRPr lang="en-US" sz="4000" dirty="0" smtClean="0"/>
          </a:p>
          <a:p>
            <a:pPr defTabSz="461518">
              <a:defRPr sz="3002"/>
            </a:pPr>
            <a:r>
              <a:rPr sz="4000" dirty="0" smtClean="0"/>
              <a:t>Thandi Smith</a:t>
            </a:r>
            <a:endParaRPr sz="4000" dirty="0"/>
          </a:p>
          <a:p>
            <a:pPr defTabSz="461518">
              <a:defRPr sz="3002"/>
            </a:pPr>
            <a:r>
              <a:rPr sz="4000" dirty="0"/>
              <a:t>@</a:t>
            </a:r>
            <a:r>
              <a:rPr sz="4000" dirty="0" smtClean="0"/>
              <a:t>thandismith</a:t>
            </a:r>
            <a:endParaRPr sz="4000" dirty="0"/>
          </a:p>
          <a:p>
            <a:pPr defTabSz="461518">
              <a:defRPr sz="3002"/>
            </a:pPr>
            <a:endParaRPr sz="4000" dirty="0"/>
          </a:p>
          <a:p>
            <a:pPr defTabSz="461518">
              <a:defRPr sz="3002"/>
            </a:pPr>
            <a:r>
              <a:rPr lang="en-US" sz="3200" b="1" dirty="0" smtClean="0"/>
              <a:t>#</a:t>
            </a:r>
            <a:r>
              <a:rPr lang="en-US" sz="3200" b="1" dirty="0" err="1" smtClean="0"/>
              <a:t>MediaMomentsZA</a:t>
            </a:r>
            <a:endParaRPr sz="3200" b="1" dirty="0"/>
          </a:p>
          <a:p>
            <a:pPr defTabSz="461518">
              <a:defRPr sz="3002"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550" y="6018943"/>
            <a:ext cx="5779698" cy="355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032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About media monitoring Afric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About media monitoring Africa</a:t>
            </a:r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283" y="9003354"/>
            <a:ext cx="3735765" cy="59996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MMA non benefit trust operating since 1993;…"/>
          <p:cNvSpPr txBox="1">
            <a:spLocks noGrp="1"/>
          </p:cNvSpPr>
          <p:nvPr>
            <p:ph type="body" idx="1"/>
          </p:nvPr>
        </p:nvSpPr>
        <p:spPr>
          <a:xfrm>
            <a:off x="355600" y="2692400"/>
            <a:ext cx="12293600" cy="628994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70828" indent="-370828" defTabSz="416052">
              <a:lnSpc>
                <a:spcPct val="100000"/>
              </a:lnSpc>
              <a:spcBef>
                <a:spcPts val="1000"/>
              </a:spcBef>
              <a:buClr>
                <a:srgbClr val="535353"/>
              </a:buClr>
              <a:defRPr sz="3276">
                <a:solidFill>
                  <a:srgbClr val="53585F"/>
                </a:solidFill>
              </a:defRPr>
            </a:pPr>
            <a:r>
              <a:rPr dirty="0"/>
              <a:t>MMA non benefit trust operating since </a:t>
            </a:r>
            <a:r>
              <a:rPr dirty="0" smtClean="0"/>
              <a:t>1993</a:t>
            </a:r>
            <a:r>
              <a:rPr lang="en-US" dirty="0" smtClean="0"/>
              <a:t> (25 years this year!)</a:t>
            </a:r>
            <a:r>
              <a:rPr dirty="0" smtClean="0"/>
              <a:t>;</a:t>
            </a:r>
            <a:endParaRPr dirty="0"/>
          </a:p>
          <a:p>
            <a:pPr marL="370828" indent="-370828" defTabSz="416052">
              <a:lnSpc>
                <a:spcPct val="100000"/>
              </a:lnSpc>
              <a:spcBef>
                <a:spcPts val="1000"/>
              </a:spcBef>
              <a:buClr>
                <a:srgbClr val="535353"/>
              </a:buClr>
              <a:defRPr sz="3276">
                <a:solidFill>
                  <a:srgbClr val="53585F"/>
                </a:solidFill>
              </a:defRPr>
            </a:pPr>
            <a:r>
              <a:rPr dirty="0"/>
              <a:t>Vision: a just and fair society empowered by a free, responsible and quality media;</a:t>
            </a:r>
          </a:p>
          <a:p>
            <a:pPr marL="370828" indent="-370828" defTabSz="416052">
              <a:lnSpc>
                <a:spcPct val="100000"/>
              </a:lnSpc>
              <a:spcBef>
                <a:spcPts val="1000"/>
              </a:spcBef>
              <a:buClr>
                <a:srgbClr val="535353"/>
              </a:buClr>
              <a:defRPr sz="3276">
                <a:solidFill>
                  <a:srgbClr val="53585F"/>
                </a:solidFill>
              </a:defRPr>
            </a:pPr>
            <a:r>
              <a:rPr dirty="0"/>
              <a:t>Human rights-based approach: MMA aims to promote the development of:</a:t>
            </a:r>
          </a:p>
          <a:p>
            <a:pPr marL="844665" lvl="1" indent="-370829" defTabSz="416052">
              <a:lnSpc>
                <a:spcPct val="100000"/>
              </a:lnSpc>
              <a:spcBef>
                <a:spcPts val="1000"/>
              </a:spcBef>
              <a:buClr>
                <a:srgbClr val="535353"/>
              </a:buClr>
              <a:defRPr sz="3276">
                <a:solidFill>
                  <a:srgbClr val="53585F"/>
                </a:solidFill>
              </a:defRPr>
            </a:pPr>
            <a:r>
              <a:rPr dirty="0"/>
              <a:t>Media that is transparent, diverse, ethical and accountable to its audiences;</a:t>
            </a:r>
          </a:p>
          <a:p>
            <a:pPr marL="844665" lvl="1" indent="-370829" defTabSz="416052">
              <a:lnSpc>
                <a:spcPct val="100000"/>
              </a:lnSpc>
              <a:spcBef>
                <a:spcPts val="1000"/>
              </a:spcBef>
              <a:buClr>
                <a:srgbClr val="535353"/>
              </a:buClr>
              <a:defRPr sz="3276">
                <a:solidFill>
                  <a:srgbClr val="53585F"/>
                </a:solidFill>
              </a:defRPr>
            </a:pPr>
            <a:r>
              <a:rPr dirty="0"/>
              <a:t>Critical and constructive communications by the powerful, and;</a:t>
            </a:r>
          </a:p>
          <a:p>
            <a:pPr marL="844665" lvl="1" indent="-370829" defTabSz="416052">
              <a:lnSpc>
                <a:spcPct val="100000"/>
              </a:lnSpc>
              <a:spcBef>
                <a:spcPts val="1000"/>
              </a:spcBef>
              <a:buClr>
                <a:srgbClr val="535353"/>
              </a:buClr>
              <a:defRPr sz="3276">
                <a:solidFill>
                  <a:srgbClr val="53585F"/>
                </a:solidFill>
              </a:defRPr>
            </a:pPr>
            <a:r>
              <a:rPr dirty="0"/>
              <a:t>Informed, engaged and connected citizenry.</a:t>
            </a:r>
          </a:p>
          <a:p>
            <a:pPr marL="1318503" lvl="2" indent="-370829" defTabSz="416052">
              <a:lnSpc>
                <a:spcPct val="100000"/>
              </a:lnSpc>
              <a:spcBef>
                <a:spcPts val="1000"/>
              </a:spcBef>
              <a:buClr>
                <a:srgbClr val="535353"/>
              </a:buClr>
              <a:defRPr sz="3276">
                <a:solidFill>
                  <a:srgbClr val="53585F"/>
                </a:solidFill>
              </a:defRPr>
            </a:pPr>
            <a:r>
              <a:rPr dirty="0"/>
              <a:t>Funded by local &amp; international donors;</a:t>
            </a:r>
          </a:p>
          <a:p>
            <a:pPr marL="1318503" lvl="2" indent="-370829" defTabSz="416052">
              <a:lnSpc>
                <a:spcPct val="100000"/>
              </a:lnSpc>
              <a:spcBef>
                <a:spcPts val="1000"/>
              </a:spcBef>
              <a:buClr>
                <a:srgbClr val="535353"/>
              </a:buClr>
              <a:defRPr sz="3276">
                <a:solidFill>
                  <a:srgbClr val="53585F"/>
                </a:solidFill>
              </a:defRPr>
            </a:pPr>
            <a:r>
              <a:rPr dirty="0"/>
              <a:t>Use Machine learning to help hold media accountable.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Why credibility matters"/>
          <p:cNvSpPr txBox="1">
            <a:spLocks noGrp="1"/>
          </p:cNvSpPr>
          <p:nvPr>
            <p:ph type="title"/>
          </p:nvPr>
        </p:nvSpPr>
        <p:spPr>
          <a:xfrm>
            <a:off x="150283" y="254000"/>
            <a:ext cx="12651317" cy="216139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/>
              <a:t>How and what did we </a:t>
            </a:r>
            <a:r>
              <a:rPr lang="en-US" dirty="0" err="1" smtClean="0"/>
              <a:t>analyse</a:t>
            </a:r>
            <a:r>
              <a:rPr lang="en-US" dirty="0" smtClean="0"/>
              <a:t>?</a:t>
            </a:r>
            <a:endParaRPr dirty="0"/>
          </a:p>
        </p:txBody>
      </p:sp>
      <p:sp>
        <p:nvSpPr>
          <p:cNvPr id="132" name="Media and power, who dominates media dominates narrative…"/>
          <p:cNvSpPr txBox="1">
            <a:spLocks noGrp="1"/>
          </p:cNvSpPr>
          <p:nvPr>
            <p:ph type="body" sz="half" idx="1"/>
          </p:nvPr>
        </p:nvSpPr>
        <p:spPr>
          <a:xfrm>
            <a:off x="150283" y="3248549"/>
            <a:ext cx="12651317" cy="605478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dirty="0" smtClean="0"/>
              <a:t>Using our super cool, internal monitoring platform Dexter, we </a:t>
            </a:r>
            <a:r>
              <a:rPr lang="en-US" sz="2800" dirty="0" err="1" smtClean="0"/>
              <a:t>analysed</a:t>
            </a:r>
            <a:r>
              <a:rPr lang="en-US" sz="2800" dirty="0" smtClean="0"/>
              <a:t> the following:</a:t>
            </a:r>
          </a:p>
          <a:p>
            <a:r>
              <a:rPr lang="en-US" sz="2800" dirty="0" smtClean="0"/>
              <a:t>All stories about </a:t>
            </a:r>
            <a:r>
              <a:rPr lang="en-US" sz="2800" dirty="0" smtClean="0"/>
              <a:t>Zuma, or containing Zuma as a source, </a:t>
            </a:r>
            <a:r>
              <a:rPr lang="en-US" sz="2800" dirty="0"/>
              <a:t>from 1 January 2015 </a:t>
            </a:r>
            <a:r>
              <a:rPr lang="mr-IN" sz="2800" dirty="0"/>
              <a:t>–</a:t>
            </a:r>
            <a:r>
              <a:rPr lang="en-US" sz="2800" dirty="0"/>
              <a:t> 1 March </a:t>
            </a:r>
            <a:r>
              <a:rPr lang="en-US" sz="2800" dirty="0" smtClean="0"/>
              <a:t>2018 (across +/- 80 South African online media) </a:t>
            </a:r>
            <a:endParaRPr lang="en-US" sz="2800" dirty="0" smtClean="0"/>
          </a:p>
          <a:p>
            <a:r>
              <a:rPr lang="en-US" sz="2800" dirty="0" smtClean="0"/>
              <a:t>A total of </a:t>
            </a:r>
            <a:r>
              <a:rPr lang="en-US" sz="2800" b="1" dirty="0" smtClean="0"/>
              <a:t>16,171 stories</a:t>
            </a:r>
            <a:endParaRPr lang="en-US" sz="2800" dirty="0" smtClean="0"/>
          </a:p>
          <a:p>
            <a:r>
              <a:rPr lang="en-US" sz="2800" dirty="0" smtClean="0"/>
              <a:t>Trends over time: Where </a:t>
            </a:r>
            <a:r>
              <a:rPr lang="en-US" sz="2800" dirty="0"/>
              <a:t>did we see the peaks in coverage over the last 3 </a:t>
            </a:r>
            <a:r>
              <a:rPr lang="en-US" sz="2800" dirty="0" smtClean="0"/>
              <a:t>years?</a:t>
            </a:r>
          </a:p>
          <a:p>
            <a:r>
              <a:rPr lang="en-US" sz="2800" dirty="0" smtClean="0"/>
              <a:t>Which media gave Jacob Zuma the loudest voice? </a:t>
            </a:r>
          </a:p>
          <a:p>
            <a:r>
              <a:rPr lang="en-US" sz="2800" dirty="0" smtClean="0"/>
              <a:t>When covering Zuma, who else gets accessed the most? </a:t>
            </a:r>
          </a:p>
          <a:p>
            <a:endParaRPr sz="2800" dirty="0"/>
          </a:p>
        </p:txBody>
      </p:sp>
      <p:pic>
        <p:nvPicPr>
          <p:cNvPr id="13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283" y="9003354"/>
            <a:ext cx="3735765" cy="5999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9553861"/>
              </p:ext>
            </p:extLst>
          </p:nvPr>
        </p:nvGraphicFramePr>
        <p:xfrm>
          <a:off x="0" y="138023"/>
          <a:ext cx="13004799" cy="8678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283" y="9003354"/>
            <a:ext cx="3735765" cy="59996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Rectangle 15"/>
          <p:cNvSpPr/>
          <p:nvPr/>
        </p:nvSpPr>
        <p:spPr>
          <a:xfrm>
            <a:off x="3886048" y="2447835"/>
            <a:ext cx="30192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PAY BACK </a:t>
            </a:r>
          </a:p>
          <a:p>
            <a:r>
              <a:rPr lang="en-US" sz="28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THE MONEY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034289" y="2491500"/>
            <a:ext cx="228460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ZUMA MUST </a:t>
            </a:r>
            <a:endParaRPr lang="en-US" sz="280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r>
              <a:rPr lang="en-US" sz="280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FALL</a:t>
            </a:r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86593" y="3770393"/>
            <a:ext cx="23615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GUPTA LEAKS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318890" y="4923689"/>
            <a:ext cx="2685910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8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ZUMA RESIGNS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535353"/>
              </a:solidFill>
              <a:effectLst/>
              <a:uFillTx/>
              <a:latin typeface="+mn-lt"/>
              <a:ea typeface="+mn-ea"/>
              <a:cs typeface="+mn-cs"/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0847413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283" y="9003354"/>
            <a:ext cx="3735765" cy="59996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6285388"/>
              </p:ext>
            </p:extLst>
          </p:nvPr>
        </p:nvGraphicFramePr>
        <p:xfrm>
          <a:off x="276045" y="327803"/>
          <a:ext cx="12542808" cy="8488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53563"/>
              </p:ext>
            </p:extLst>
          </p:nvPr>
        </p:nvGraphicFramePr>
        <p:xfrm>
          <a:off x="120770" y="241541"/>
          <a:ext cx="12732588" cy="8885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283" y="9003354"/>
            <a:ext cx="3735765" cy="5999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12314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Useful tips and tools to determine what can and cannot be trusted…"/>
          <p:cNvSpPr txBox="1">
            <a:spLocks noGrp="1"/>
          </p:cNvSpPr>
          <p:nvPr>
            <p:ph type="subTitle" idx="1"/>
          </p:nvPr>
        </p:nvSpPr>
        <p:spPr>
          <a:xfrm>
            <a:off x="355600" y="603849"/>
            <a:ext cx="12293600" cy="8971472"/>
          </a:xfrm>
          <a:prstGeom prst="rect">
            <a:avLst/>
          </a:prstGeom>
        </p:spPr>
        <p:txBody>
          <a:bodyPr/>
          <a:lstStyle/>
          <a:p>
            <a:pPr defTabSz="461518">
              <a:defRPr sz="3002"/>
            </a:pPr>
            <a:endParaRPr lang="en-US" sz="4000" dirty="0" smtClean="0"/>
          </a:p>
          <a:p>
            <a:pPr defTabSz="461518">
              <a:defRPr sz="3002"/>
            </a:pPr>
            <a:r>
              <a:rPr lang="en-US" sz="4000" dirty="0" smtClean="0"/>
              <a:t>Follow the discussion on Twitter </a:t>
            </a:r>
          </a:p>
          <a:p>
            <a:pPr defTabSz="461518">
              <a:defRPr sz="3002"/>
            </a:pPr>
            <a:endParaRPr lang="en-US" sz="4000" b="1" dirty="0" smtClean="0"/>
          </a:p>
          <a:p>
            <a:pPr defTabSz="461518">
              <a:defRPr sz="3002"/>
            </a:pPr>
            <a:r>
              <a:rPr lang="en-US" sz="4000" b="1" dirty="0" smtClean="0"/>
              <a:t>@</a:t>
            </a:r>
            <a:r>
              <a:rPr lang="en-US" sz="4000" b="1" dirty="0" err="1" smtClean="0"/>
              <a:t>mediamattersza</a:t>
            </a:r>
            <a:endParaRPr sz="4000" b="1" dirty="0"/>
          </a:p>
          <a:p>
            <a:pPr defTabSz="461518">
              <a:defRPr sz="3002"/>
            </a:pPr>
            <a:endParaRPr sz="4000" dirty="0"/>
          </a:p>
          <a:p>
            <a:pPr defTabSz="461518">
              <a:defRPr sz="3002"/>
            </a:pPr>
            <a:r>
              <a:rPr lang="en-US" sz="3200" b="1" dirty="0" smtClean="0"/>
              <a:t>#</a:t>
            </a:r>
            <a:r>
              <a:rPr lang="en-US" sz="3200" b="1" dirty="0" err="1" smtClean="0"/>
              <a:t>MediaMomentsZA</a:t>
            </a:r>
            <a:endParaRPr sz="3200" b="1" dirty="0"/>
          </a:p>
          <a:p>
            <a:pPr defTabSz="461518">
              <a:defRPr sz="3002"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550" y="6018943"/>
            <a:ext cx="5779698" cy="355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58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270</Words>
  <Application>Microsoft Macintosh PowerPoint</Application>
  <PresentationFormat>Custom</PresentationFormat>
  <Paragraphs>40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Gill Sans</vt:lpstr>
      <vt:lpstr>Gill Sans Light</vt:lpstr>
      <vt:lpstr>Helvetica Neue</vt:lpstr>
      <vt:lpstr>Showroom</vt:lpstr>
      <vt:lpstr>PowerPoint Presentation</vt:lpstr>
      <vt:lpstr>PowerPoint Presentation</vt:lpstr>
      <vt:lpstr>From Firepools to ramaphoria</vt:lpstr>
      <vt:lpstr>About media monitoring Africa</vt:lpstr>
      <vt:lpstr>How and what did we analyse?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News verification</dc:title>
  <dc:creator>William Bird</dc:creator>
  <cp:lastModifiedBy>Thandi Smith</cp:lastModifiedBy>
  <cp:revision>31</cp:revision>
  <dcterms:modified xsi:type="dcterms:W3CDTF">2018-03-08T14:58:56Z</dcterms:modified>
</cp:coreProperties>
</file>